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</p:sldIdLst>
  <p:sldSz cx="10058400" cy="7772400" type="custom"/>
  <p:notesSz cx="10058400" cy="7772400"/>
  <p:embeddedFontLst>
    <p:embeddedFont>
      <p:font typeface="CIDFont+F1" charset="1"/>
      <p:regular xmlns:r="http://schemas.openxmlformats.org/officeDocument/2006/relationships" r:id="rId128"/>
    </p:embeddedFont>
    <p:embeddedFont>
      <p:font typeface="CIDFont+F2" charset="1"/>
      <p:regular xmlns:r="http://schemas.openxmlformats.org/officeDocument/2006/relationships" r:id="rId147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28" Type="http://schemas.openxmlformats.org/officeDocument/2006/relationships/font" Target="fonts/font1.fntdata"/><Relationship Id="rId147" Type="http://schemas.openxmlformats.org/officeDocument/2006/relationships/font" Target="fonts/font2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1" Type="http://schemas.openxmlformats.org/officeDocument/2006/relationships/image" Target="../media/image101.png"/><Relationship Id="rId102" Type="http://schemas.openxmlformats.org/officeDocument/2006/relationships/image" Target="../media/image102.png"/><Relationship Id="rId103" Type="http://schemas.openxmlformats.org/officeDocument/2006/relationships/image" Target="../media/image103.png"/><Relationship Id="rId104" Type="http://schemas.openxmlformats.org/officeDocument/2006/relationships/image" Target="../media/image104.png"/><Relationship Id="rId105" Type="http://schemas.openxmlformats.org/officeDocument/2006/relationships/image" Target="../media/image105.png"/><Relationship Id="rId107" Type="http://schemas.openxmlformats.org/officeDocument/2006/relationships/image" Target="../media/image107.png"/><Relationship Id="rId118" Type="http://schemas.openxmlformats.org/officeDocument/2006/relationships/image" Target="../media/image118.png"/><Relationship Id="rId119" Type="http://schemas.openxmlformats.org/officeDocument/2006/relationships/image" Target="../media/image119.png"/><Relationship Id="rId121" Type="http://schemas.openxmlformats.org/officeDocument/2006/relationships/image" Target="../media/image121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0" Type="http://schemas.openxmlformats.org/officeDocument/2006/relationships/image" Target="../media/image101.png"/><Relationship Id="rId131" Type="http://schemas.openxmlformats.org/officeDocument/2006/relationships/image" Target="../media/image102.png"/><Relationship Id="rId132" Type="http://schemas.openxmlformats.org/officeDocument/2006/relationships/image" Target="../media/image103.png"/><Relationship Id="rId133" Type="http://schemas.openxmlformats.org/officeDocument/2006/relationships/image" Target="../media/image104.png"/><Relationship Id="rId134" Type="http://schemas.openxmlformats.org/officeDocument/2006/relationships/image" Target="../media/image105.png"/><Relationship Id="rId136" Type="http://schemas.openxmlformats.org/officeDocument/2006/relationships/image" Target="../media/image107.png"/><Relationship Id="rId145" Type="http://schemas.openxmlformats.org/officeDocument/2006/relationships/image" Target="../media/image145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52" Type="http://schemas.openxmlformats.org/officeDocument/2006/relationships/image" Target="../media/image101.png"/><Relationship Id="rId153" Type="http://schemas.openxmlformats.org/officeDocument/2006/relationships/image" Target="../media/image102.png"/><Relationship Id="rId154" Type="http://schemas.openxmlformats.org/officeDocument/2006/relationships/image" Target="../media/image103.png"/><Relationship Id="rId155" Type="http://schemas.openxmlformats.org/officeDocument/2006/relationships/image" Target="../media/image104.png"/><Relationship Id="rId156" Type="http://schemas.openxmlformats.org/officeDocument/2006/relationships/image" Target="../media/image105.png"/><Relationship Id="rId158" Type="http://schemas.openxmlformats.org/officeDocument/2006/relationships/image" Target="../media/image107.png"/><Relationship Id="rId167" Type="http://schemas.openxmlformats.org/officeDocument/2006/relationships/image" Target="../media/image167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74" Type="http://schemas.openxmlformats.org/officeDocument/2006/relationships/image" Target="../media/image101.png"/><Relationship Id="rId175" Type="http://schemas.openxmlformats.org/officeDocument/2006/relationships/image" Target="../media/image102.png"/><Relationship Id="rId176" Type="http://schemas.openxmlformats.org/officeDocument/2006/relationships/image" Target="../media/image103.png"/><Relationship Id="rId177" Type="http://schemas.openxmlformats.org/officeDocument/2006/relationships/image" Target="../media/image104.png"/><Relationship Id="rId178" Type="http://schemas.openxmlformats.org/officeDocument/2006/relationships/image" Target="../media/image105.png"/><Relationship Id="rId180" Type="http://schemas.openxmlformats.org/officeDocument/2006/relationships/image" Target="../media/image107.png"/><Relationship Id="rId189" Type="http://schemas.openxmlformats.org/officeDocument/2006/relationships/image" Target="../media/image189.png"/><Relationship Id="rId190" Type="http://schemas.openxmlformats.org/officeDocument/2006/relationships/image" Target="../media/image190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93" Type="http://schemas.openxmlformats.org/officeDocument/2006/relationships/image" Target="../media/image101.png"/><Relationship Id="rId194" Type="http://schemas.openxmlformats.org/officeDocument/2006/relationships/image" Target="../media/image102.png"/><Relationship Id="rId195" Type="http://schemas.openxmlformats.org/officeDocument/2006/relationships/image" Target="../media/image103.png"/><Relationship Id="rId196" Type="http://schemas.openxmlformats.org/officeDocument/2006/relationships/image" Target="../media/image104.png"/><Relationship Id="rId197" Type="http://schemas.openxmlformats.org/officeDocument/2006/relationships/image" Target="../media/image105.png"/><Relationship Id="rId199" Type="http://schemas.openxmlformats.org/officeDocument/2006/relationships/image" Target="../media/image107.png"/><Relationship Id="rId208" Type="http://schemas.openxmlformats.org/officeDocument/2006/relationships/image" Target="../media/image208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1">
            <a:off x="0" y="1057657"/>
            <a:ext cx="10058400" cy="5658611"/>
          </a:xfrm>
          <a:custGeom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  <a:moveTo>
                  <a:pt x="1410208" y="8955023"/>
                </a:moveTo>
              </a:path>
            </a:pathLst>
          </a:custGeom>
          <a:solidFill>
            <a:srgbClr val="E2E5E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spect="0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639" y="1652017"/>
            <a:ext cx="152400" cy="153923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7239" y="1165860"/>
            <a:ext cx="105155" cy="105155"/>
          </a:xfrm>
          <a:prstGeom prst="rect">
            <a:avLst/>
          </a:prstGeom>
          <a:noFill/>
          <a:extLst/>
        </p:spPr>
      </p:pic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47859" y="5888736"/>
            <a:ext cx="257556" cy="260604"/>
          </a:xfrm>
          <a:prstGeom prst="rect">
            <a:avLst/>
          </a:prstGeom>
          <a:noFill/>
          <a:extLst/>
        </p:spPr>
      </p:pic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00" y="1988820"/>
            <a:ext cx="195071" cy="196595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14332" y="1511809"/>
            <a:ext cx="324612" cy="323087"/>
          </a:xfrm>
          <a:prstGeom prst="rect">
            <a:avLst/>
          </a:prstGeom>
          <a:noFill/>
          <a:extLst/>
        </p:spPr>
      </p:pic>
      <p:sp>
        <p:nvSpPr>
          <p:cNvPr id="106" name="Freeform 106"/>
          <p:cNvSpPr/>
          <p:nvPr/>
        </p:nvSpPr>
        <p:spPr>
          <a:xfrm rot="0" flipH="0" flipV="1">
            <a:off x="9261347" y="1306069"/>
            <a:ext cx="92964" cy="92964"/>
          </a:xfrm>
          <a:custGeom>
            <a:pathLst>
              <a:path w="123952" h="123952">
                <a:moveTo>
                  <a:pt x="0" y="62992"/>
                </a:moveTo>
                <a:cubicBezTo>
                  <a:pt x="0" y="95503"/>
                  <a:pt x="26415" y="123952"/>
                  <a:pt x="60960" y="123952"/>
                </a:cubicBezTo>
                <a:cubicBezTo>
                  <a:pt x="95503" y="123952"/>
                  <a:pt x="123952" y="95503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F39E29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9007" y="5576316"/>
            <a:ext cx="88392" cy="86868"/>
          </a:xfrm>
          <a:prstGeom prst="rect">
            <a:avLst/>
          </a:prstGeom>
          <a:noFill/>
          <a:extLst/>
        </p:spPr>
      </p:pic>
      <p:sp>
        <p:nvSpPr>
          <p:cNvPr id="108" name="Freeform 108"/>
          <p:cNvSpPr/>
          <p:nvPr/>
        </p:nvSpPr>
        <p:spPr>
          <a:xfrm rot="0" flipH="0" flipV="1">
            <a:off x="8593835" y="6111240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6415" y="125984"/>
                  <a:pt x="60960" y="125984"/>
                </a:cubicBezTo>
                <a:cubicBezTo>
                  <a:pt x="95503" y="125984"/>
                  <a:pt x="123952" y="97536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90AB63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1">
            <a:off x="8349996" y="6219444"/>
            <a:ext cx="252983" cy="252982"/>
          </a:xfrm>
          <a:custGeom>
            <a:pathLst>
              <a:path w="337311" h="337310">
                <a:moveTo>
                  <a:pt x="0" y="168655"/>
                </a:moveTo>
                <a:cubicBezTo>
                  <a:pt x="0" y="262127"/>
                  <a:pt x="75184" y="337310"/>
                  <a:pt x="168655" y="337310"/>
                </a:cubicBezTo>
                <a:cubicBezTo>
                  <a:pt x="260095" y="337310"/>
                  <a:pt x="337311" y="262127"/>
                  <a:pt x="337311" y="168655"/>
                </a:cubicBezTo>
                <a:cubicBezTo>
                  <a:pt x="337311" y="75183"/>
                  <a:pt x="260095" y="0"/>
                  <a:pt x="168655" y="0"/>
                </a:cubicBezTo>
                <a:cubicBezTo>
                  <a:pt x="75184" y="0"/>
                  <a:pt x="0" y="75183"/>
                  <a:pt x="0" y="168655"/>
                </a:cubicBezTo>
                <a:close/>
                <a:moveTo>
                  <a:pt x="0" y="168655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rot="0" flipH="0" flipV="1">
            <a:off x="8196071" y="6176773"/>
            <a:ext cx="94488" cy="92964"/>
          </a:xfrm>
          <a:custGeom>
            <a:pathLst>
              <a:path w="125984" h="123952">
                <a:moveTo>
                  <a:pt x="0" y="60960"/>
                </a:moveTo>
                <a:cubicBezTo>
                  <a:pt x="0" y="95504"/>
                  <a:pt x="28448" y="123952"/>
                  <a:pt x="62992" y="123952"/>
                </a:cubicBezTo>
                <a:cubicBezTo>
                  <a:pt x="97535" y="123952"/>
                  <a:pt x="125984" y="95504"/>
                  <a:pt x="125984" y="60960"/>
                </a:cubicBezTo>
                <a:cubicBezTo>
                  <a:pt x="125984" y="26416"/>
                  <a:pt x="97535" y="0"/>
                  <a:pt x="62992" y="0"/>
                </a:cubicBezTo>
                <a:cubicBezTo>
                  <a:pt x="28448" y="0"/>
                  <a:pt x="0" y="26416"/>
                  <a:pt x="0" y="60960"/>
                </a:cubicBezTo>
                <a:close/>
                <a:moveTo>
                  <a:pt x="0" y="60960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rot="0" flipH="0" flipV="1">
            <a:off x="9605771" y="6269736"/>
            <a:ext cx="452628" cy="446532"/>
          </a:xfrm>
          <a:custGeom>
            <a:pathLst>
              <a:path w="603504" h="595376">
                <a:moveTo>
                  <a:pt x="349504" y="595376"/>
                </a:moveTo>
                <a:cubicBezTo>
                  <a:pt x="447039" y="595376"/>
                  <a:pt x="534416" y="554736"/>
                  <a:pt x="597408" y="491745"/>
                </a:cubicBezTo>
                <a:lnTo>
                  <a:pt x="603504" y="483616"/>
                </a:lnTo>
                <a:lnTo>
                  <a:pt x="603504" y="4064"/>
                </a:lnTo>
                <a:lnTo>
                  <a:pt x="599440" y="0"/>
                </a:lnTo>
                <a:lnTo>
                  <a:pt x="99568" y="0"/>
                </a:lnTo>
                <a:lnTo>
                  <a:pt x="79248" y="22353"/>
                </a:lnTo>
                <a:cubicBezTo>
                  <a:pt x="30480" y="81281"/>
                  <a:pt x="0" y="160528"/>
                  <a:pt x="0" y="243840"/>
                </a:cubicBezTo>
                <a:cubicBezTo>
                  <a:pt x="0" y="436881"/>
                  <a:pt x="156465" y="595376"/>
                  <a:pt x="349504" y="595376"/>
                </a:cubicBezTo>
                <a:close/>
                <a:moveTo>
                  <a:pt x="349504" y="595376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1">
            <a:off x="0" y="1057657"/>
            <a:ext cx="422147" cy="445008"/>
          </a:xfrm>
          <a:custGeom>
            <a:pathLst>
              <a:path w="562863" h="593344">
                <a:moveTo>
                  <a:pt x="0" y="593344"/>
                </a:moveTo>
                <a:lnTo>
                  <a:pt x="505968" y="593344"/>
                </a:lnTo>
                <a:lnTo>
                  <a:pt x="530351" y="546608"/>
                </a:lnTo>
                <a:cubicBezTo>
                  <a:pt x="550672" y="499872"/>
                  <a:pt x="562863" y="447040"/>
                  <a:pt x="562863" y="392176"/>
                </a:cubicBezTo>
                <a:cubicBezTo>
                  <a:pt x="562863" y="176785"/>
                  <a:pt x="386079" y="0"/>
                  <a:pt x="168655" y="0"/>
                </a:cubicBezTo>
                <a:cubicBezTo>
                  <a:pt x="115823" y="0"/>
                  <a:pt x="62992" y="12193"/>
                  <a:pt x="16255" y="30481"/>
                </a:cubicBezTo>
                <a:lnTo>
                  <a:pt x="0" y="38608"/>
                </a:lnTo>
                <a:close/>
                <a:moveTo>
                  <a:pt x="0" y="593344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1">
            <a:off x="8686799" y="1057657"/>
            <a:ext cx="457199" cy="234695"/>
          </a:xfrm>
          <a:custGeom>
            <a:pathLst>
              <a:path w="609599" h="312927">
                <a:moveTo>
                  <a:pt x="2031" y="312927"/>
                </a:moveTo>
                <a:lnTo>
                  <a:pt x="607567" y="312927"/>
                </a:lnTo>
                <a:lnTo>
                  <a:pt x="609599" y="304800"/>
                </a:lnTo>
                <a:cubicBezTo>
                  <a:pt x="609599" y="138175"/>
                  <a:pt x="473454" y="0"/>
                  <a:pt x="304799" y="0"/>
                </a:cubicBezTo>
                <a:cubicBezTo>
                  <a:pt x="136143" y="0"/>
                  <a:pt x="0" y="138175"/>
                  <a:pt x="0" y="304800"/>
                </a:cubicBezTo>
                <a:close/>
                <a:moveTo>
                  <a:pt x="2031" y="312927"/>
                </a:moveTo>
              </a:path>
            </a:pathLst>
          </a:custGeom>
          <a:solidFill>
            <a:srgbClr val="A3D19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1">
            <a:off x="416051" y="1993393"/>
            <a:ext cx="70104" cy="68579"/>
          </a:xfrm>
          <a:custGeom>
            <a:pathLst>
              <a:path w="93472" h="91439">
                <a:moveTo>
                  <a:pt x="0" y="46736"/>
                </a:moveTo>
                <a:cubicBezTo>
                  <a:pt x="0" y="71119"/>
                  <a:pt x="22351" y="91439"/>
                  <a:pt x="46736" y="91439"/>
                </a:cubicBezTo>
                <a:cubicBezTo>
                  <a:pt x="73152" y="91439"/>
                  <a:pt x="93472" y="71119"/>
                  <a:pt x="93472" y="46736"/>
                </a:cubicBezTo>
                <a:cubicBezTo>
                  <a:pt x="93472" y="20321"/>
                  <a:pt x="73152" y="0"/>
                  <a:pt x="46736" y="0"/>
                </a:cubicBezTo>
                <a:cubicBezTo>
                  <a:pt x="22351" y="0"/>
                  <a:pt x="0" y="20321"/>
                  <a:pt x="0" y="46736"/>
                </a:cubicBezTo>
                <a:close/>
                <a:moveTo>
                  <a:pt x="0" y="46736"/>
                </a:moveTo>
              </a:path>
            </a:pathLst>
          </a:custGeom>
          <a:solidFill>
            <a:srgbClr val="A9A64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1">
            <a:off x="9942575" y="5658613"/>
            <a:ext cx="114299" cy="173735"/>
          </a:xfrm>
          <a:custGeom>
            <a:pathLst>
              <a:path w="152399" h="231647">
                <a:moveTo>
                  <a:pt x="115823" y="231647"/>
                </a:moveTo>
                <a:lnTo>
                  <a:pt x="152399" y="223520"/>
                </a:lnTo>
                <a:lnTo>
                  <a:pt x="152399" y="6095"/>
                </a:lnTo>
                <a:lnTo>
                  <a:pt x="115823" y="0"/>
                </a:lnTo>
                <a:cubicBezTo>
                  <a:pt x="52831" y="0"/>
                  <a:pt x="0" y="50800"/>
                  <a:pt x="0" y="115824"/>
                </a:cubicBezTo>
                <a:cubicBezTo>
                  <a:pt x="0" y="178816"/>
                  <a:pt x="52831" y="231647"/>
                  <a:pt x="115823" y="231647"/>
                </a:cubicBezTo>
                <a:close/>
                <a:moveTo>
                  <a:pt x="115823" y="231647"/>
                </a:moveTo>
              </a:path>
            </a:pathLst>
          </a:custGeom>
          <a:solidFill>
            <a:srgbClr val="D3DDC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1">
            <a:off x="0" y="1057657"/>
            <a:ext cx="10056875" cy="5658611"/>
          </a:xfrm>
          <a:custGeom>
            <a:pathLst>
              <a:path w="13409167" h="7544815">
                <a:moveTo>
                  <a:pt x="0" y="7544815"/>
                </a:moveTo>
                <a:lnTo>
                  <a:pt x="13409167" y="7544815"/>
                </a:lnTo>
                <a:lnTo>
                  <a:pt x="13409167" y="0"/>
                </a:lnTo>
                <a:lnTo>
                  <a:pt x="0" y="0"/>
                </a:lnTo>
                <a:close/>
                <a:moveTo>
                  <a:pt x="1410208" y="8955023"/>
                </a:moveTo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 rot="0" flipH="0" flipV="1">
            <a:off x="1523" y="1057657"/>
            <a:ext cx="10056876" cy="5658611"/>
          </a:xfrm>
          <a:custGeom>
            <a:pathLst>
              <a:path w="13409169" h="7544815">
                <a:moveTo>
                  <a:pt x="0" y="7544815"/>
                </a:moveTo>
                <a:lnTo>
                  <a:pt x="13409169" y="7544815"/>
                </a:lnTo>
                <a:lnTo>
                  <a:pt x="13409169" y="0"/>
                </a:lnTo>
                <a:lnTo>
                  <a:pt x="0" y="0"/>
                </a:lnTo>
                <a:close/>
                <a:moveTo>
                  <a:pt x="1408177" y="8955023"/>
                </a:move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spect="0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057657"/>
            <a:ext cx="10058400" cy="4247388"/>
          </a:xfrm>
          <a:prstGeom prst="rect">
            <a:avLst/>
          </a:prstGeom>
          <a:noFill/>
          <a:extLst/>
        </p:spPr>
      </p:pic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305045"/>
            <a:ext cx="10058400" cy="1414272"/>
          </a:xfrm>
          <a:prstGeom prst="rect">
            <a:avLst/>
          </a:prstGeom>
          <a:noFill/>
          <a:extLst/>
        </p:spPr>
      </p:pic>
      <p:sp>
        <p:nvSpPr>
          <p:cNvPr id="120" name="Freeform 120"/>
          <p:cNvSpPr/>
          <p:nvPr/>
        </p:nvSpPr>
        <p:spPr>
          <a:xfrm rot="0" flipH="0" flipV="1">
            <a:off x="260604" y="3570733"/>
            <a:ext cx="185928" cy="185928"/>
          </a:xfrm>
          <a:custGeom>
            <a:pathLst>
              <a:path w="247904" h="247904">
                <a:moveTo>
                  <a:pt x="0" y="123952"/>
                </a:moveTo>
                <a:cubicBezTo>
                  <a:pt x="0" y="193040"/>
                  <a:pt x="54864" y="247904"/>
                  <a:pt x="123952" y="247904"/>
                </a:cubicBezTo>
                <a:cubicBezTo>
                  <a:pt x="193039" y="247904"/>
                  <a:pt x="247904" y="193040"/>
                  <a:pt x="247904" y="123952"/>
                </a:cubicBezTo>
                <a:cubicBezTo>
                  <a:pt x="247904" y="54864"/>
                  <a:pt x="193039" y="0"/>
                  <a:pt x="123952" y="0"/>
                </a:cubicBezTo>
                <a:cubicBezTo>
                  <a:pt x="54864" y="0"/>
                  <a:pt x="0" y="54864"/>
                  <a:pt x="0" y="123952"/>
                </a:cubicBezTo>
                <a:close/>
                <a:moveTo>
                  <a:pt x="0" y="123952"/>
                </a:moveTo>
              </a:path>
            </a:pathLst>
          </a:custGeom>
          <a:solidFill>
            <a:srgbClr val="B69C7B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" name="Picture 121"/>
          <p:cNvPicPr>
            <a:picLocks noChangeAspect="0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27819" y="1374648"/>
            <a:ext cx="394715" cy="390143"/>
          </a:xfrm>
          <a:prstGeom prst="rect">
            <a:avLst/>
          </a:prstGeom>
          <a:noFill/>
          <a:extLst/>
        </p:spPr>
      </p:pic>
      <p:sp>
        <p:nvSpPr>
          <p:cNvPr id="122" name="Freeform 122"/>
          <p:cNvSpPr/>
          <p:nvPr/>
        </p:nvSpPr>
        <p:spPr>
          <a:xfrm rot="0" flipH="0" flipV="1">
            <a:off x="9130283" y="1252728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8448" y="125984"/>
                  <a:pt x="60960" y="125984"/>
                </a:cubicBezTo>
                <a:cubicBezTo>
                  <a:pt x="95503" y="125984"/>
                  <a:pt x="123952" y="97536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8448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F39E29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rot="0" flipH="0" flipV="1">
            <a:off x="620268" y="3134868"/>
            <a:ext cx="385571" cy="384046"/>
          </a:xfrm>
          <a:custGeom>
            <a:pathLst>
              <a:path w="514095" h="512062">
                <a:moveTo>
                  <a:pt x="0" y="256031"/>
                </a:moveTo>
                <a:cubicBezTo>
                  <a:pt x="0" y="398270"/>
                  <a:pt x="115823" y="512062"/>
                  <a:pt x="258063" y="512062"/>
                </a:cubicBezTo>
                <a:cubicBezTo>
                  <a:pt x="398272" y="512062"/>
                  <a:pt x="514095" y="398270"/>
                  <a:pt x="514095" y="256031"/>
                </a:cubicBezTo>
                <a:cubicBezTo>
                  <a:pt x="514095" y="113792"/>
                  <a:pt x="398272" y="0"/>
                  <a:pt x="258063" y="0"/>
                </a:cubicBezTo>
                <a:cubicBezTo>
                  <a:pt x="115823" y="0"/>
                  <a:pt x="0" y="113792"/>
                  <a:pt x="0" y="256031"/>
                </a:cubicBezTo>
                <a:close/>
                <a:moveTo>
                  <a:pt x="0" y="256031"/>
                </a:moveTo>
              </a:path>
            </a:pathLst>
          </a:custGeom>
          <a:solidFill>
            <a:srgbClr val="D1965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rot="0" flipH="0" flipV="1">
            <a:off x="9265919" y="4843273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8448" y="125984"/>
                  <a:pt x="60960" y="125984"/>
                </a:cubicBezTo>
                <a:cubicBezTo>
                  <a:pt x="95503" y="125984"/>
                  <a:pt x="123952" y="97536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8448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90AB63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rot="0" flipH="0" flipV="1">
            <a:off x="8994647" y="5509260"/>
            <a:ext cx="252983" cy="251458"/>
          </a:xfrm>
          <a:custGeom>
            <a:pathLst>
              <a:path w="337311" h="335278">
                <a:moveTo>
                  <a:pt x="0" y="166623"/>
                </a:moveTo>
                <a:cubicBezTo>
                  <a:pt x="0" y="260095"/>
                  <a:pt x="75184" y="335278"/>
                  <a:pt x="168655" y="335278"/>
                </a:cubicBezTo>
                <a:cubicBezTo>
                  <a:pt x="262127" y="335278"/>
                  <a:pt x="337311" y="260095"/>
                  <a:pt x="337311" y="166623"/>
                </a:cubicBezTo>
                <a:cubicBezTo>
                  <a:pt x="337311" y="75184"/>
                  <a:pt x="262127" y="0"/>
                  <a:pt x="168655" y="0"/>
                </a:cubicBezTo>
                <a:cubicBezTo>
                  <a:pt x="75184" y="0"/>
                  <a:pt x="0" y="75184"/>
                  <a:pt x="0" y="166623"/>
                </a:cubicBezTo>
                <a:close/>
                <a:moveTo>
                  <a:pt x="0" y="166623"/>
                </a:moveTo>
              </a:path>
            </a:pathLst>
          </a:custGeom>
          <a:solidFill>
            <a:srgbClr val="EDD5B9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 rot="0" flipH="0" flipV="1">
            <a:off x="8587740" y="5315712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8448" y="125984"/>
                  <a:pt x="62992" y="125984"/>
                </a:cubicBezTo>
                <a:cubicBezTo>
                  <a:pt x="97535" y="125984"/>
                  <a:pt x="123952" y="97536"/>
                  <a:pt x="123952" y="62992"/>
                </a:cubicBezTo>
                <a:cubicBezTo>
                  <a:pt x="123952" y="28448"/>
                  <a:pt x="97535" y="0"/>
                  <a:pt x="62992" y="0"/>
                </a:cubicBezTo>
                <a:cubicBezTo>
                  <a:pt x="28448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58B46B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Rectangle 127"/>
          <p:cNvSpPr/>
          <p:nvPr/>
        </p:nvSpPr>
        <p:spPr>
          <a:xfrm rot="0" flipH="0" flipV="0">
            <a:off x="2307344" y="3354082"/>
            <a:ext cx="5442606" cy="573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60" baseline="0" b="0" i="0" dirty="0" spc="0">
                <a:solidFill>
                  <a:srgbClr val="FFFFFF"/>
                </a:solidFill>
                <a:latin typeface="CIDFont+F1" pitchFamily="0" charset="1"/>
              </a:rPr>
              <a:t>How to type in NEW data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9" name="Freeform 129"/>
          <p:cNvSpPr/>
          <p:nvPr/>
        </p:nvSpPr>
        <p:spPr>
          <a:xfrm rot="0" flipH="0" flipV="1">
            <a:off x="0" y="1057657"/>
            <a:ext cx="10058400" cy="5658611"/>
          </a:xfrm>
          <a:custGeom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  <a:moveTo>
                  <a:pt x="1410208" y="8955023"/>
                </a:moveTo>
              </a:path>
            </a:pathLst>
          </a:custGeom>
          <a:solidFill>
            <a:srgbClr val="E2E5E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01"/>
          <p:cNvPicPr>
            <a:picLocks noChangeAspect="0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639" y="1652017"/>
            <a:ext cx="152400" cy="153923"/>
          </a:xfrm>
          <a:prstGeom prst="rect">
            <a:avLst/>
          </a:prstGeom>
          <a:noFill/>
          <a:extLst/>
        </p:spPr>
      </p:pic>
      <p:pic>
        <p:nvPicPr>
          <p:cNvPr id="131" name="Picture 102"/>
          <p:cNvPicPr>
            <a:picLocks noChangeAspect="0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7239" y="1165860"/>
            <a:ext cx="105155" cy="105155"/>
          </a:xfrm>
          <a:prstGeom prst="rect">
            <a:avLst/>
          </a:prstGeom>
          <a:noFill/>
          <a:extLst/>
        </p:spPr>
      </p:pic>
      <p:pic>
        <p:nvPicPr>
          <p:cNvPr id="132" name="Picture 103"/>
          <p:cNvPicPr>
            <a:picLocks noChangeAspect="0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47859" y="5888736"/>
            <a:ext cx="257556" cy="260604"/>
          </a:xfrm>
          <a:prstGeom prst="rect">
            <a:avLst/>
          </a:prstGeom>
          <a:noFill/>
          <a:extLst/>
        </p:spPr>
      </p:pic>
      <p:pic>
        <p:nvPicPr>
          <p:cNvPr id="133" name="Picture 104"/>
          <p:cNvPicPr>
            <a:picLocks noChangeAspect="0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00" y="1988820"/>
            <a:ext cx="195071" cy="196595"/>
          </a:xfrm>
          <a:prstGeom prst="rect">
            <a:avLst/>
          </a:prstGeom>
          <a:noFill/>
          <a:extLst/>
        </p:spPr>
      </p:pic>
      <p:pic>
        <p:nvPicPr>
          <p:cNvPr id="134" name="Picture 105"/>
          <p:cNvPicPr>
            <a:picLocks noChangeAspect="0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14332" y="1511809"/>
            <a:ext cx="324612" cy="323087"/>
          </a:xfrm>
          <a:prstGeom prst="rect">
            <a:avLst/>
          </a:prstGeom>
          <a:noFill/>
          <a:extLst/>
        </p:spPr>
      </p:pic>
      <p:sp>
        <p:nvSpPr>
          <p:cNvPr id="135" name="Freeform 135"/>
          <p:cNvSpPr/>
          <p:nvPr/>
        </p:nvSpPr>
        <p:spPr>
          <a:xfrm rot="0" flipH="0" flipV="1">
            <a:off x="9261347" y="1306069"/>
            <a:ext cx="92964" cy="92964"/>
          </a:xfrm>
          <a:custGeom>
            <a:pathLst>
              <a:path w="123952" h="123952">
                <a:moveTo>
                  <a:pt x="0" y="62992"/>
                </a:moveTo>
                <a:cubicBezTo>
                  <a:pt x="0" y="95503"/>
                  <a:pt x="26415" y="123952"/>
                  <a:pt x="60960" y="123952"/>
                </a:cubicBezTo>
                <a:cubicBezTo>
                  <a:pt x="95503" y="123952"/>
                  <a:pt x="123952" y="95503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F39E29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" name="Picture 107"/>
          <p:cNvPicPr>
            <a:picLocks noChangeAspect="0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9007" y="5576316"/>
            <a:ext cx="88392" cy="86868"/>
          </a:xfrm>
          <a:prstGeom prst="rect">
            <a:avLst/>
          </a:prstGeom>
          <a:noFill/>
          <a:extLst/>
        </p:spPr>
      </p:pic>
      <p:sp>
        <p:nvSpPr>
          <p:cNvPr id="137" name="Freeform 137"/>
          <p:cNvSpPr/>
          <p:nvPr/>
        </p:nvSpPr>
        <p:spPr>
          <a:xfrm rot="0" flipH="0" flipV="1">
            <a:off x="8593835" y="6111240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6415" y="125984"/>
                  <a:pt x="60960" y="125984"/>
                </a:cubicBezTo>
                <a:cubicBezTo>
                  <a:pt x="95503" y="125984"/>
                  <a:pt x="123952" y="97536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90AB63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rot="0" flipH="0" flipV="1">
            <a:off x="8349996" y="6219444"/>
            <a:ext cx="252983" cy="252982"/>
          </a:xfrm>
          <a:custGeom>
            <a:pathLst>
              <a:path w="337311" h="337310">
                <a:moveTo>
                  <a:pt x="0" y="168655"/>
                </a:moveTo>
                <a:cubicBezTo>
                  <a:pt x="0" y="262127"/>
                  <a:pt x="75184" y="337310"/>
                  <a:pt x="168655" y="337310"/>
                </a:cubicBezTo>
                <a:cubicBezTo>
                  <a:pt x="260095" y="337310"/>
                  <a:pt x="337311" y="262127"/>
                  <a:pt x="337311" y="168655"/>
                </a:cubicBezTo>
                <a:cubicBezTo>
                  <a:pt x="337311" y="75183"/>
                  <a:pt x="260095" y="0"/>
                  <a:pt x="168655" y="0"/>
                </a:cubicBezTo>
                <a:cubicBezTo>
                  <a:pt x="75184" y="0"/>
                  <a:pt x="0" y="75183"/>
                  <a:pt x="0" y="168655"/>
                </a:cubicBezTo>
                <a:close/>
                <a:moveTo>
                  <a:pt x="0" y="168655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rot="0" flipH="0" flipV="1">
            <a:off x="8196071" y="6176773"/>
            <a:ext cx="94488" cy="92964"/>
          </a:xfrm>
          <a:custGeom>
            <a:pathLst>
              <a:path w="125984" h="123952">
                <a:moveTo>
                  <a:pt x="0" y="60960"/>
                </a:moveTo>
                <a:cubicBezTo>
                  <a:pt x="0" y="95504"/>
                  <a:pt x="28448" y="123952"/>
                  <a:pt x="62992" y="123952"/>
                </a:cubicBezTo>
                <a:cubicBezTo>
                  <a:pt x="97535" y="123952"/>
                  <a:pt x="125984" y="95504"/>
                  <a:pt x="125984" y="60960"/>
                </a:cubicBezTo>
                <a:cubicBezTo>
                  <a:pt x="125984" y="26416"/>
                  <a:pt x="97535" y="0"/>
                  <a:pt x="62992" y="0"/>
                </a:cubicBezTo>
                <a:cubicBezTo>
                  <a:pt x="28448" y="0"/>
                  <a:pt x="0" y="26416"/>
                  <a:pt x="0" y="60960"/>
                </a:cubicBezTo>
                <a:close/>
                <a:moveTo>
                  <a:pt x="0" y="60960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 rot="0" flipH="0" flipV="1">
            <a:off x="9605771" y="6269736"/>
            <a:ext cx="452628" cy="446532"/>
          </a:xfrm>
          <a:custGeom>
            <a:pathLst>
              <a:path w="603504" h="595376">
                <a:moveTo>
                  <a:pt x="349504" y="595376"/>
                </a:moveTo>
                <a:cubicBezTo>
                  <a:pt x="447039" y="595376"/>
                  <a:pt x="534416" y="554736"/>
                  <a:pt x="597408" y="491745"/>
                </a:cubicBezTo>
                <a:lnTo>
                  <a:pt x="603504" y="483616"/>
                </a:lnTo>
                <a:lnTo>
                  <a:pt x="603504" y="4064"/>
                </a:lnTo>
                <a:lnTo>
                  <a:pt x="599440" y="0"/>
                </a:lnTo>
                <a:lnTo>
                  <a:pt x="99568" y="0"/>
                </a:lnTo>
                <a:lnTo>
                  <a:pt x="79248" y="22353"/>
                </a:lnTo>
                <a:cubicBezTo>
                  <a:pt x="30480" y="81281"/>
                  <a:pt x="0" y="160528"/>
                  <a:pt x="0" y="243840"/>
                </a:cubicBezTo>
                <a:cubicBezTo>
                  <a:pt x="0" y="436881"/>
                  <a:pt x="156465" y="595376"/>
                  <a:pt x="349504" y="595376"/>
                </a:cubicBezTo>
                <a:close/>
                <a:moveTo>
                  <a:pt x="349504" y="595376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 rot="0" flipH="0" flipV="1">
            <a:off x="0" y="1057657"/>
            <a:ext cx="422147" cy="445008"/>
          </a:xfrm>
          <a:custGeom>
            <a:pathLst>
              <a:path w="562863" h="593344">
                <a:moveTo>
                  <a:pt x="0" y="593344"/>
                </a:moveTo>
                <a:lnTo>
                  <a:pt x="505968" y="593344"/>
                </a:lnTo>
                <a:lnTo>
                  <a:pt x="530351" y="546608"/>
                </a:lnTo>
                <a:cubicBezTo>
                  <a:pt x="550672" y="499872"/>
                  <a:pt x="562863" y="447040"/>
                  <a:pt x="562863" y="392176"/>
                </a:cubicBezTo>
                <a:cubicBezTo>
                  <a:pt x="562863" y="176785"/>
                  <a:pt x="386079" y="0"/>
                  <a:pt x="168655" y="0"/>
                </a:cubicBezTo>
                <a:cubicBezTo>
                  <a:pt x="115823" y="0"/>
                  <a:pt x="62992" y="12193"/>
                  <a:pt x="16255" y="30481"/>
                </a:cubicBezTo>
                <a:lnTo>
                  <a:pt x="0" y="38608"/>
                </a:lnTo>
                <a:close/>
                <a:moveTo>
                  <a:pt x="0" y="593344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rot="0" flipH="0" flipV="1">
            <a:off x="8686799" y="1057657"/>
            <a:ext cx="457199" cy="234695"/>
          </a:xfrm>
          <a:custGeom>
            <a:pathLst>
              <a:path w="609599" h="312927">
                <a:moveTo>
                  <a:pt x="2031" y="312927"/>
                </a:moveTo>
                <a:lnTo>
                  <a:pt x="607567" y="312927"/>
                </a:lnTo>
                <a:lnTo>
                  <a:pt x="609599" y="304800"/>
                </a:lnTo>
                <a:cubicBezTo>
                  <a:pt x="609599" y="138175"/>
                  <a:pt x="473454" y="0"/>
                  <a:pt x="304799" y="0"/>
                </a:cubicBezTo>
                <a:cubicBezTo>
                  <a:pt x="136143" y="0"/>
                  <a:pt x="0" y="138175"/>
                  <a:pt x="0" y="304800"/>
                </a:cubicBezTo>
                <a:close/>
                <a:moveTo>
                  <a:pt x="2031" y="312927"/>
                </a:moveTo>
              </a:path>
            </a:pathLst>
          </a:custGeom>
          <a:solidFill>
            <a:srgbClr val="A3D19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rot="0" flipH="0" flipV="1">
            <a:off x="416051" y="1993393"/>
            <a:ext cx="70104" cy="68579"/>
          </a:xfrm>
          <a:custGeom>
            <a:pathLst>
              <a:path w="93472" h="91439">
                <a:moveTo>
                  <a:pt x="0" y="46736"/>
                </a:moveTo>
                <a:cubicBezTo>
                  <a:pt x="0" y="71119"/>
                  <a:pt x="22351" y="91439"/>
                  <a:pt x="46736" y="91439"/>
                </a:cubicBezTo>
                <a:cubicBezTo>
                  <a:pt x="73152" y="91439"/>
                  <a:pt x="93472" y="71119"/>
                  <a:pt x="93472" y="46736"/>
                </a:cubicBezTo>
                <a:cubicBezTo>
                  <a:pt x="93472" y="20321"/>
                  <a:pt x="73152" y="0"/>
                  <a:pt x="46736" y="0"/>
                </a:cubicBezTo>
                <a:cubicBezTo>
                  <a:pt x="22351" y="0"/>
                  <a:pt x="0" y="20321"/>
                  <a:pt x="0" y="46736"/>
                </a:cubicBezTo>
                <a:close/>
                <a:moveTo>
                  <a:pt x="0" y="46736"/>
                </a:moveTo>
              </a:path>
            </a:pathLst>
          </a:custGeom>
          <a:solidFill>
            <a:srgbClr val="A9A64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rot="0" flipH="0" flipV="1">
            <a:off x="9942575" y="5658613"/>
            <a:ext cx="114299" cy="173735"/>
          </a:xfrm>
          <a:custGeom>
            <a:pathLst>
              <a:path w="152399" h="231647">
                <a:moveTo>
                  <a:pt x="115823" y="231647"/>
                </a:moveTo>
                <a:lnTo>
                  <a:pt x="152399" y="223520"/>
                </a:lnTo>
                <a:lnTo>
                  <a:pt x="152399" y="6095"/>
                </a:lnTo>
                <a:lnTo>
                  <a:pt x="115823" y="0"/>
                </a:lnTo>
                <a:cubicBezTo>
                  <a:pt x="52831" y="0"/>
                  <a:pt x="0" y="50800"/>
                  <a:pt x="0" y="115824"/>
                </a:cubicBezTo>
                <a:cubicBezTo>
                  <a:pt x="0" y="178816"/>
                  <a:pt x="52831" y="231647"/>
                  <a:pt x="115823" y="231647"/>
                </a:cubicBezTo>
                <a:close/>
                <a:moveTo>
                  <a:pt x="115823" y="231647"/>
                </a:moveTo>
              </a:path>
            </a:pathLst>
          </a:custGeom>
          <a:solidFill>
            <a:srgbClr val="D3DDC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spect="0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43272" y="1328929"/>
            <a:ext cx="4006596" cy="4954523"/>
          </a:xfrm>
          <a:prstGeom prst="rect">
            <a:avLst/>
          </a:prstGeom>
          <a:noFill/>
          <a:extLst/>
        </p:spPr>
      </p:pic>
      <p:sp>
        <p:nvSpPr>
          <p:cNvPr id="146" name="Rectangle 146"/>
          <p:cNvSpPr/>
          <p:nvPr/>
        </p:nvSpPr>
        <p:spPr>
          <a:xfrm rot="0" flipH="0" flipV="0">
            <a:off x="707092" y="2794188"/>
            <a:ext cx="1178078" cy="209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1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Clear project</a:t>
            </a:r>
          </a:p>
        </p:txBody>
      </p:sp>
      <p:sp>
        <p:nvSpPr>
          <p:cNvPr id="148" name="Rectangle 148"/>
          <p:cNvSpPr/>
          <p:nvPr/>
        </p:nvSpPr>
        <p:spPr>
          <a:xfrm rot="0" flipH="0" flipV="0">
            <a:off x="707092" y="3019797"/>
            <a:ext cx="1457952" cy="209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2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Go to Part Setup</a:t>
            </a:r>
          </a:p>
        </p:txBody>
      </p:sp>
      <p:sp>
        <p:nvSpPr>
          <p:cNvPr id="149" name="Rectangle 149"/>
          <p:cNvSpPr/>
          <p:nvPr/>
        </p:nvSpPr>
        <p:spPr>
          <a:xfrm rot="0" flipH="0" flipV="0">
            <a:off x="707092" y="3246882"/>
            <a:ext cx="2359559" cy="209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3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Enter values in row 1, 16, 27</a:t>
            </a:r>
          </a:p>
        </p:txBody>
      </p:sp>
      <p:sp>
        <p:nvSpPr>
          <p:cNvPr id="150" name="Rectangle 150"/>
          <p:cNvSpPr/>
          <p:nvPr/>
        </p:nvSpPr>
        <p:spPr>
          <a:xfrm rot="0" flipH="0" flipV="0">
            <a:off x="1461521" y="3472399"/>
            <a:ext cx="986078" cy="6527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Part Number</a:t>
            </a:r>
          </a:p>
          <a:p>
            <a:pPr marL="0">
              <a:lnSpc>
                <a:spcPts val="1788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Diameter</a:t>
            </a:r>
          </a:p>
          <a:p>
            <a:pPr marL="0">
              <a:lnSpc>
                <a:spcPts val="1775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Radius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1" name="Freeform 151"/>
          <p:cNvSpPr/>
          <p:nvPr/>
        </p:nvSpPr>
        <p:spPr>
          <a:xfrm rot="0" flipH="0" flipV="1">
            <a:off x="0" y="1057657"/>
            <a:ext cx="10058400" cy="5658611"/>
          </a:xfrm>
          <a:custGeom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  <a:moveTo>
                  <a:pt x="1410208" y="8955023"/>
                </a:moveTo>
              </a:path>
            </a:pathLst>
          </a:custGeom>
          <a:solidFill>
            <a:srgbClr val="E2E5E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2" name="Picture 101"/>
          <p:cNvPicPr>
            <a:picLocks noChangeAspect="0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639" y="1652017"/>
            <a:ext cx="152400" cy="153923"/>
          </a:xfrm>
          <a:prstGeom prst="rect">
            <a:avLst/>
          </a:prstGeom>
          <a:noFill/>
          <a:extLst/>
        </p:spPr>
      </p:pic>
      <p:pic>
        <p:nvPicPr>
          <p:cNvPr id="153" name="Picture 102"/>
          <p:cNvPicPr>
            <a:picLocks noChangeAspect="0"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7239" y="1165860"/>
            <a:ext cx="105155" cy="105155"/>
          </a:xfrm>
          <a:prstGeom prst="rect">
            <a:avLst/>
          </a:prstGeom>
          <a:noFill/>
          <a:extLst/>
        </p:spPr>
      </p:pic>
      <p:pic>
        <p:nvPicPr>
          <p:cNvPr id="154" name="Picture 103"/>
          <p:cNvPicPr>
            <a:picLocks noChangeAspect="0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47859" y="5888736"/>
            <a:ext cx="257556" cy="260604"/>
          </a:xfrm>
          <a:prstGeom prst="rect">
            <a:avLst/>
          </a:prstGeom>
          <a:noFill/>
          <a:extLst/>
        </p:spPr>
      </p:pic>
      <p:pic>
        <p:nvPicPr>
          <p:cNvPr id="155" name="Picture 104"/>
          <p:cNvPicPr>
            <a:picLocks noChangeAspect="0"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00" y="1988820"/>
            <a:ext cx="195071" cy="196595"/>
          </a:xfrm>
          <a:prstGeom prst="rect">
            <a:avLst/>
          </a:prstGeom>
          <a:noFill/>
          <a:extLst/>
        </p:spPr>
      </p:pic>
      <p:pic>
        <p:nvPicPr>
          <p:cNvPr id="156" name="Picture 105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14332" y="1511809"/>
            <a:ext cx="324612" cy="323087"/>
          </a:xfrm>
          <a:prstGeom prst="rect">
            <a:avLst/>
          </a:prstGeom>
          <a:noFill/>
          <a:extLst/>
        </p:spPr>
      </p:pic>
      <p:sp>
        <p:nvSpPr>
          <p:cNvPr id="157" name="Freeform 157"/>
          <p:cNvSpPr/>
          <p:nvPr/>
        </p:nvSpPr>
        <p:spPr>
          <a:xfrm rot="0" flipH="0" flipV="1">
            <a:off x="9261347" y="1306069"/>
            <a:ext cx="92964" cy="92964"/>
          </a:xfrm>
          <a:custGeom>
            <a:pathLst>
              <a:path w="123952" h="123952">
                <a:moveTo>
                  <a:pt x="0" y="62992"/>
                </a:moveTo>
                <a:cubicBezTo>
                  <a:pt x="0" y="95503"/>
                  <a:pt x="26415" y="123952"/>
                  <a:pt x="60960" y="123952"/>
                </a:cubicBezTo>
                <a:cubicBezTo>
                  <a:pt x="95503" y="123952"/>
                  <a:pt x="123952" y="95503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F39E29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07"/>
          <p:cNvPicPr>
            <a:picLocks noChangeAspect="0"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9007" y="5576316"/>
            <a:ext cx="88392" cy="86868"/>
          </a:xfrm>
          <a:prstGeom prst="rect">
            <a:avLst/>
          </a:prstGeom>
          <a:noFill/>
          <a:extLst/>
        </p:spPr>
      </p:pic>
      <p:sp>
        <p:nvSpPr>
          <p:cNvPr id="159" name="Freeform 159"/>
          <p:cNvSpPr/>
          <p:nvPr/>
        </p:nvSpPr>
        <p:spPr>
          <a:xfrm rot="0" flipH="0" flipV="1">
            <a:off x="8593835" y="6111240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6415" y="125984"/>
                  <a:pt x="60960" y="125984"/>
                </a:cubicBezTo>
                <a:cubicBezTo>
                  <a:pt x="95503" y="125984"/>
                  <a:pt x="123952" y="97536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90AB63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 rot="0" flipH="0" flipV="1">
            <a:off x="8349996" y="6219444"/>
            <a:ext cx="252983" cy="252982"/>
          </a:xfrm>
          <a:custGeom>
            <a:pathLst>
              <a:path w="337311" h="337310">
                <a:moveTo>
                  <a:pt x="0" y="168655"/>
                </a:moveTo>
                <a:cubicBezTo>
                  <a:pt x="0" y="262127"/>
                  <a:pt x="75184" y="337310"/>
                  <a:pt x="168655" y="337310"/>
                </a:cubicBezTo>
                <a:cubicBezTo>
                  <a:pt x="260095" y="337310"/>
                  <a:pt x="337311" y="262127"/>
                  <a:pt x="337311" y="168655"/>
                </a:cubicBezTo>
                <a:cubicBezTo>
                  <a:pt x="337311" y="75183"/>
                  <a:pt x="260095" y="0"/>
                  <a:pt x="168655" y="0"/>
                </a:cubicBezTo>
                <a:cubicBezTo>
                  <a:pt x="75184" y="0"/>
                  <a:pt x="0" y="75183"/>
                  <a:pt x="0" y="168655"/>
                </a:cubicBezTo>
                <a:close/>
                <a:moveTo>
                  <a:pt x="0" y="168655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rot="0" flipH="0" flipV="1">
            <a:off x="8196071" y="6176773"/>
            <a:ext cx="94488" cy="92964"/>
          </a:xfrm>
          <a:custGeom>
            <a:pathLst>
              <a:path w="125984" h="123952">
                <a:moveTo>
                  <a:pt x="0" y="60960"/>
                </a:moveTo>
                <a:cubicBezTo>
                  <a:pt x="0" y="95504"/>
                  <a:pt x="28448" y="123952"/>
                  <a:pt x="62992" y="123952"/>
                </a:cubicBezTo>
                <a:cubicBezTo>
                  <a:pt x="97535" y="123952"/>
                  <a:pt x="125984" y="95504"/>
                  <a:pt x="125984" y="60960"/>
                </a:cubicBezTo>
                <a:cubicBezTo>
                  <a:pt x="125984" y="26416"/>
                  <a:pt x="97535" y="0"/>
                  <a:pt x="62992" y="0"/>
                </a:cubicBezTo>
                <a:cubicBezTo>
                  <a:pt x="28448" y="0"/>
                  <a:pt x="0" y="26416"/>
                  <a:pt x="0" y="60960"/>
                </a:cubicBezTo>
                <a:close/>
                <a:moveTo>
                  <a:pt x="0" y="60960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 rot="0" flipH="0" flipV="1">
            <a:off x="9605771" y="6269736"/>
            <a:ext cx="452628" cy="446532"/>
          </a:xfrm>
          <a:custGeom>
            <a:pathLst>
              <a:path w="603504" h="595376">
                <a:moveTo>
                  <a:pt x="349504" y="595376"/>
                </a:moveTo>
                <a:cubicBezTo>
                  <a:pt x="447039" y="595376"/>
                  <a:pt x="534416" y="554736"/>
                  <a:pt x="597408" y="491745"/>
                </a:cubicBezTo>
                <a:lnTo>
                  <a:pt x="603504" y="483616"/>
                </a:lnTo>
                <a:lnTo>
                  <a:pt x="603504" y="4064"/>
                </a:lnTo>
                <a:lnTo>
                  <a:pt x="599440" y="0"/>
                </a:lnTo>
                <a:lnTo>
                  <a:pt x="99568" y="0"/>
                </a:lnTo>
                <a:lnTo>
                  <a:pt x="79248" y="22353"/>
                </a:lnTo>
                <a:cubicBezTo>
                  <a:pt x="30480" y="81281"/>
                  <a:pt x="0" y="160528"/>
                  <a:pt x="0" y="243840"/>
                </a:cubicBezTo>
                <a:cubicBezTo>
                  <a:pt x="0" y="436881"/>
                  <a:pt x="156465" y="595376"/>
                  <a:pt x="349504" y="595376"/>
                </a:cubicBezTo>
                <a:close/>
                <a:moveTo>
                  <a:pt x="349504" y="595376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rot="0" flipH="0" flipV="1">
            <a:off x="0" y="1057657"/>
            <a:ext cx="422147" cy="445008"/>
          </a:xfrm>
          <a:custGeom>
            <a:pathLst>
              <a:path w="562863" h="593344">
                <a:moveTo>
                  <a:pt x="0" y="593344"/>
                </a:moveTo>
                <a:lnTo>
                  <a:pt x="505968" y="593344"/>
                </a:lnTo>
                <a:lnTo>
                  <a:pt x="530351" y="546608"/>
                </a:lnTo>
                <a:cubicBezTo>
                  <a:pt x="550672" y="499872"/>
                  <a:pt x="562863" y="447040"/>
                  <a:pt x="562863" y="392176"/>
                </a:cubicBezTo>
                <a:cubicBezTo>
                  <a:pt x="562863" y="176785"/>
                  <a:pt x="386079" y="0"/>
                  <a:pt x="168655" y="0"/>
                </a:cubicBezTo>
                <a:cubicBezTo>
                  <a:pt x="115823" y="0"/>
                  <a:pt x="62992" y="12193"/>
                  <a:pt x="16255" y="30481"/>
                </a:cubicBezTo>
                <a:lnTo>
                  <a:pt x="0" y="38608"/>
                </a:lnTo>
                <a:close/>
                <a:moveTo>
                  <a:pt x="0" y="593344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rot="0" flipH="0" flipV="1">
            <a:off x="8686799" y="1057657"/>
            <a:ext cx="457199" cy="234695"/>
          </a:xfrm>
          <a:custGeom>
            <a:pathLst>
              <a:path w="609599" h="312927">
                <a:moveTo>
                  <a:pt x="2031" y="312927"/>
                </a:moveTo>
                <a:lnTo>
                  <a:pt x="607567" y="312927"/>
                </a:lnTo>
                <a:lnTo>
                  <a:pt x="609599" y="304800"/>
                </a:lnTo>
                <a:cubicBezTo>
                  <a:pt x="609599" y="138175"/>
                  <a:pt x="473454" y="0"/>
                  <a:pt x="304799" y="0"/>
                </a:cubicBezTo>
                <a:cubicBezTo>
                  <a:pt x="136143" y="0"/>
                  <a:pt x="0" y="138175"/>
                  <a:pt x="0" y="304800"/>
                </a:cubicBezTo>
                <a:close/>
                <a:moveTo>
                  <a:pt x="2031" y="312927"/>
                </a:moveTo>
              </a:path>
            </a:pathLst>
          </a:custGeom>
          <a:solidFill>
            <a:srgbClr val="A3D19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 rot="0" flipH="0" flipV="1">
            <a:off x="416051" y="1993393"/>
            <a:ext cx="70104" cy="68579"/>
          </a:xfrm>
          <a:custGeom>
            <a:pathLst>
              <a:path w="93472" h="91439">
                <a:moveTo>
                  <a:pt x="0" y="46736"/>
                </a:moveTo>
                <a:cubicBezTo>
                  <a:pt x="0" y="71119"/>
                  <a:pt x="22351" y="91439"/>
                  <a:pt x="46736" y="91439"/>
                </a:cubicBezTo>
                <a:cubicBezTo>
                  <a:pt x="73152" y="91439"/>
                  <a:pt x="93472" y="71119"/>
                  <a:pt x="93472" y="46736"/>
                </a:cubicBezTo>
                <a:cubicBezTo>
                  <a:pt x="93472" y="20321"/>
                  <a:pt x="73152" y="0"/>
                  <a:pt x="46736" y="0"/>
                </a:cubicBezTo>
                <a:cubicBezTo>
                  <a:pt x="22351" y="0"/>
                  <a:pt x="0" y="20321"/>
                  <a:pt x="0" y="46736"/>
                </a:cubicBezTo>
                <a:close/>
                <a:moveTo>
                  <a:pt x="0" y="46736"/>
                </a:moveTo>
              </a:path>
            </a:pathLst>
          </a:custGeom>
          <a:solidFill>
            <a:srgbClr val="A9A64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 rot="0" flipH="0" flipV="1">
            <a:off x="9942575" y="5658613"/>
            <a:ext cx="114299" cy="173735"/>
          </a:xfrm>
          <a:custGeom>
            <a:pathLst>
              <a:path w="152399" h="231647">
                <a:moveTo>
                  <a:pt x="115823" y="231647"/>
                </a:moveTo>
                <a:lnTo>
                  <a:pt x="152399" y="223520"/>
                </a:lnTo>
                <a:lnTo>
                  <a:pt x="152399" y="6095"/>
                </a:lnTo>
                <a:lnTo>
                  <a:pt x="115823" y="0"/>
                </a:lnTo>
                <a:cubicBezTo>
                  <a:pt x="52831" y="0"/>
                  <a:pt x="0" y="50800"/>
                  <a:pt x="0" y="115824"/>
                </a:cubicBezTo>
                <a:cubicBezTo>
                  <a:pt x="0" y="178816"/>
                  <a:pt x="52831" y="231647"/>
                  <a:pt x="115823" y="231647"/>
                </a:cubicBezTo>
                <a:close/>
                <a:moveTo>
                  <a:pt x="115823" y="231647"/>
                </a:moveTo>
              </a:path>
            </a:pathLst>
          </a:custGeom>
          <a:solidFill>
            <a:srgbClr val="D3DDC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spect="0"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54523" y="1112520"/>
            <a:ext cx="3986784" cy="5465064"/>
          </a:xfrm>
          <a:prstGeom prst="rect">
            <a:avLst/>
          </a:prstGeom>
          <a:noFill/>
          <a:extLst/>
        </p:spPr>
      </p:pic>
      <p:sp>
        <p:nvSpPr>
          <p:cNvPr id="168" name="Rectangle 168"/>
          <p:cNvSpPr/>
          <p:nvPr/>
        </p:nvSpPr>
        <p:spPr>
          <a:xfrm rot="0" flipH="0" flipV="0">
            <a:off x="792445" y="2917650"/>
            <a:ext cx="2620535" cy="209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Under the Master Tube tab select:</a:t>
            </a:r>
          </a:p>
        </p:txBody>
      </p:sp>
      <p:sp>
        <p:nvSpPr>
          <p:cNvPr id="169" name="Rectangle 169"/>
          <p:cNvSpPr/>
          <p:nvPr/>
        </p:nvSpPr>
        <p:spPr>
          <a:xfrm rot="0" flipH="0" flipV="0">
            <a:off x="792445" y="3370252"/>
            <a:ext cx="711685" cy="2099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1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Points </a:t>
            </a:r>
          </a:p>
        </p:txBody>
      </p:sp>
      <p:sp>
        <p:nvSpPr>
          <p:cNvPr id="170" name="Rectangle 170"/>
          <p:cNvSpPr/>
          <p:nvPr/>
        </p:nvSpPr>
        <p:spPr>
          <a:xfrm rot="0" flipH="0" flipV="0">
            <a:off x="792445" y="3595861"/>
            <a:ext cx="3298016" cy="4272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2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Enter the number of grid lines necessary</a:t>
            </a:r>
          </a:p>
          <a:p>
            <a:pPr marL="0">
              <a:lnSpc>
                <a:spcPts val="1788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3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Hit Set</a:t>
            </a:r>
          </a:p>
        </p:txBody>
      </p:sp>
      <p:sp>
        <p:nvSpPr>
          <p:cNvPr id="171" name="Rectangle 171"/>
          <p:cNvSpPr/>
          <p:nvPr/>
        </p:nvSpPr>
        <p:spPr>
          <a:xfrm rot="0" flipH="0" flipV="0">
            <a:off x="792445" y="4048463"/>
            <a:ext cx="3574677" cy="4272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4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Enter XYZ or LRA data (if entering LRA enter </a:t>
            </a:r>
          </a:p>
          <a:p>
            <a:pPr marL="0">
              <a:lnSpc>
                <a:spcPts val="1788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it as L, A, R) </a:t>
            </a:r>
          </a:p>
        </p:txBody>
      </p:sp>
      <p:sp>
        <p:nvSpPr>
          <p:cNvPr id="172" name="Rectangle 172"/>
          <p:cNvSpPr/>
          <p:nvPr/>
        </p:nvSpPr>
        <p:spPr>
          <a:xfrm rot="0" flipH="0" flipV="0">
            <a:off x="792445" y="4501065"/>
            <a:ext cx="3567118" cy="4272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5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Enter all of X then Y then Z using the ENTER </a:t>
            </a:r>
          </a:p>
          <a:p>
            <a:pPr marL="0">
              <a:lnSpc>
                <a:spcPts val="1788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key on the keyboard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3" name="Freeform 173"/>
          <p:cNvSpPr/>
          <p:nvPr/>
        </p:nvSpPr>
        <p:spPr>
          <a:xfrm rot="0" flipH="0" flipV="1">
            <a:off x="0" y="1057657"/>
            <a:ext cx="10058400" cy="5658611"/>
          </a:xfrm>
          <a:custGeom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  <a:moveTo>
                  <a:pt x="1410208" y="8955023"/>
                </a:moveTo>
              </a:path>
            </a:pathLst>
          </a:custGeom>
          <a:solidFill>
            <a:srgbClr val="E2E5E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01"/>
          <p:cNvPicPr>
            <a:picLocks noChangeAspect="0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639" y="1652017"/>
            <a:ext cx="152400" cy="153923"/>
          </a:xfrm>
          <a:prstGeom prst="rect">
            <a:avLst/>
          </a:prstGeom>
          <a:noFill/>
          <a:extLst/>
        </p:spPr>
      </p:pic>
      <p:pic>
        <p:nvPicPr>
          <p:cNvPr id="175" name="Picture 102"/>
          <p:cNvPicPr>
            <a:picLocks noChangeAspect="0" noChangeArrowheads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7239" y="1165860"/>
            <a:ext cx="105155" cy="105155"/>
          </a:xfrm>
          <a:prstGeom prst="rect">
            <a:avLst/>
          </a:prstGeom>
          <a:noFill/>
          <a:extLst/>
        </p:spPr>
      </p:pic>
      <p:pic>
        <p:nvPicPr>
          <p:cNvPr id="176" name="Picture 103"/>
          <p:cNvPicPr>
            <a:picLocks noChangeAspect="0"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47859" y="5888736"/>
            <a:ext cx="257556" cy="260604"/>
          </a:xfrm>
          <a:prstGeom prst="rect">
            <a:avLst/>
          </a:prstGeom>
          <a:noFill/>
          <a:extLst/>
        </p:spPr>
      </p:pic>
      <p:pic>
        <p:nvPicPr>
          <p:cNvPr id="177" name="Picture 104"/>
          <p:cNvPicPr>
            <a:picLocks noChangeAspect="0"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00" y="1988820"/>
            <a:ext cx="195071" cy="196595"/>
          </a:xfrm>
          <a:prstGeom prst="rect">
            <a:avLst/>
          </a:prstGeom>
          <a:noFill/>
          <a:extLst/>
        </p:spPr>
      </p:pic>
      <p:pic>
        <p:nvPicPr>
          <p:cNvPr id="178" name="Picture 105"/>
          <p:cNvPicPr>
            <a:picLocks noChangeAspect="0" noChangeArrowheads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14332" y="1511809"/>
            <a:ext cx="324612" cy="323087"/>
          </a:xfrm>
          <a:prstGeom prst="rect">
            <a:avLst/>
          </a:prstGeom>
          <a:noFill/>
          <a:extLst/>
        </p:spPr>
      </p:pic>
      <p:sp>
        <p:nvSpPr>
          <p:cNvPr id="179" name="Freeform 179"/>
          <p:cNvSpPr/>
          <p:nvPr/>
        </p:nvSpPr>
        <p:spPr>
          <a:xfrm rot="0" flipH="0" flipV="1">
            <a:off x="9261347" y="1306069"/>
            <a:ext cx="92964" cy="92964"/>
          </a:xfrm>
          <a:custGeom>
            <a:pathLst>
              <a:path w="123952" h="123952">
                <a:moveTo>
                  <a:pt x="0" y="62992"/>
                </a:moveTo>
                <a:cubicBezTo>
                  <a:pt x="0" y="95503"/>
                  <a:pt x="26415" y="123952"/>
                  <a:pt x="60960" y="123952"/>
                </a:cubicBezTo>
                <a:cubicBezTo>
                  <a:pt x="95503" y="123952"/>
                  <a:pt x="123952" y="95503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F39E29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07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9007" y="5576316"/>
            <a:ext cx="88392" cy="86868"/>
          </a:xfrm>
          <a:prstGeom prst="rect">
            <a:avLst/>
          </a:prstGeom>
          <a:noFill/>
          <a:extLst/>
        </p:spPr>
      </p:pic>
      <p:sp>
        <p:nvSpPr>
          <p:cNvPr id="181" name="Freeform 181"/>
          <p:cNvSpPr/>
          <p:nvPr/>
        </p:nvSpPr>
        <p:spPr>
          <a:xfrm rot="0" flipH="0" flipV="1">
            <a:off x="8593835" y="6111240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6415" y="125984"/>
                  <a:pt x="60960" y="125984"/>
                </a:cubicBezTo>
                <a:cubicBezTo>
                  <a:pt x="95503" y="125984"/>
                  <a:pt x="123952" y="97536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90AB63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 rot="0" flipH="0" flipV="1">
            <a:off x="8349996" y="6219444"/>
            <a:ext cx="252983" cy="252982"/>
          </a:xfrm>
          <a:custGeom>
            <a:pathLst>
              <a:path w="337311" h="337310">
                <a:moveTo>
                  <a:pt x="0" y="168655"/>
                </a:moveTo>
                <a:cubicBezTo>
                  <a:pt x="0" y="262127"/>
                  <a:pt x="75184" y="337310"/>
                  <a:pt x="168655" y="337310"/>
                </a:cubicBezTo>
                <a:cubicBezTo>
                  <a:pt x="260095" y="337310"/>
                  <a:pt x="337311" y="262127"/>
                  <a:pt x="337311" y="168655"/>
                </a:cubicBezTo>
                <a:cubicBezTo>
                  <a:pt x="337311" y="75183"/>
                  <a:pt x="260095" y="0"/>
                  <a:pt x="168655" y="0"/>
                </a:cubicBezTo>
                <a:cubicBezTo>
                  <a:pt x="75184" y="0"/>
                  <a:pt x="0" y="75183"/>
                  <a:pt x="0" y="168655"/>
                </a:cubicBezTo>
                <a:close/>
                <a:moveTo>
                  <a:pt x="0" y="168655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 rot="0" flipH="0" flipV="1">
            <a:off x="8196071" y="6176773"/>
            <a:ext cx="94488" cy="92964"/>
          </a:xfrm>
          <a:custGeom>
            <a:pathLst>
              <a:path w="125984" h="123952">
                <a:moveTo>
                  <a:pt x="0" y="60960"/>
                </a:moveTo>
                <a:cubicBezTo>
                  <a:pt x="0" y="95504"/>
                  <a:pt x="28448" y="123952"/>
                  <a:pt x="62992" y="123952"/>
                </a:cubicBezTo>
                <a:cubicBezTo>
                  <a:pt x="97535" y="123952"/>
                  <a:pt x="125984" y="95504"/>
                  <a:pt x="125984" y="60960"/>
                </a:cubicBezTo>
                <a:cubicBezTo>
                  <a:pt x="125984" y="26416"/>
                  <a:pt x="97535" y="0"/>
                  <a:pt x="62992" y="0"/>
                </a:cubicBezTo>
                <a:cubicBezTo>
                  <a:pt x="28448" y="0"/>
                  <a:pt x="0" y="26416"/>
                  <a:pt x="0" y="60960"/>
                </a:cubicBezTo>
                <a:close/>
                <a:moveTo>
                  <a:pt x="0" y="60960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 rot="0" flipH="0" flipV="1">
            <a:off x="9605771" y="6269736"/>
            <a:ext cx="452628" cy="446532"/>
          </a:xfrm>
          <a:custGeom>
            <a:pathLst>
              <a:path w="603504" h="595376">
                <a:moveTo>
                  <a:pt x="349504" y="595376"/>
                </a:moveTo>
                <a:cubicBezTo>
                  <a:pt x="447039" y="595376"/>
                  <a:pt x="534416" y="554736"/>
                  <a:pt x="597408" y="491745"/>
                </a:cubicBezTo>
                <a:lnTo>
                  <a:pt x="603504" y="483616"/>
                </a:lnTo>
                <a:lnTo>
                  <a:pt x="603504" y="4064"/>
                </a:lnTo>
                <a:lnTo>
                  <a:pt x="599440" y="0"/>
                </a:lnTo>
                <a:lnTo>
                  <a:pt x="99568" y="0"/>
                </a:lnTo>
                <a:lnTo>
                  <a:pt x="79248" y="22353"/>
                </a:lnTo>
                <a:cubicBezTo>
                  <a:pt x="30480" y="81281"/>
                  <a:pt x="0" y="160528"/>
                  <a:pt x="0" y="243840"/>
                </a:cubicBezTo>
                <a:cubicBezTo>
                  <a:pt x="0" y="436881"/>
                  <a:pt x="156465" y="595376"/>
                  <a:pt x="349504" y="595376"/>
                </a:cubicBezTo>
                <a:close/>
                <a:moveTo>
                  <a:pt x="349504" y="595376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 rot="0" flipH="0" flipV="1">
            <a:off x="0" y="1057657"/>
            <a:ext cx="422147" cy="445008"/>
          </a:xfrm>
          <a:custGeom>
            <a:pathLst>
              <a:path w="562863" h="593344">
                <a:moveTo>
                  <a:pt x="0" y="593344"/>
                </a:moveTo>
                <a:lnTo>
                  <a:pt x="505968" y="593344"/>
                </a:lnTo>
                <a:lnTo>
                  <a:pt x="530351" y="546608"/>
                </a:lnTo>
                <a:cubicBezTo>
                  <a:pt x="550672" y="499872"/>
                  <a:pt x="562863" y="447040"/>
                  <a:pt x="562863" y="392176"/>
                </a:cubicBezTo>
                <a:cubicBezTo>
                  <a:pt x="562863" y="176785"/>
                  <a:pt x="386079" y="0"/>
                  <a:pt x="168655" y="0"/>
                </a:cubicBezTo>
                <a:cubicBezTo>
                  <a:pt x="115823" y="0"/>
                  <a:pt x="62992" y="12193"/>
                  <a:pt x="16255" y="30481"/>
                </a:cubicBezTo>
                <a:lnTo>
                  <a:pt x="0" y="38608"/>
                </a:lnTo>
                <a:close/>
                <a:moveTo>
                  <a:pt x="0" y="593344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 rot="0" flipH="0" flipV="1">
            <a:off x="8686799" y="1057657"/>
            <a:ext cx="457199" cy="234695"/>
          </a:xfrm>
          <a:custGeom>
            <a:pathLst>
              <a:path w="609599" h="312927">
                <a:moveTo>
                  <a:pt x="2031" y="312927"/>
                </a:moveTo>
                <a:lnTo>
                  <a:pt x="607567" y="312927"/>
                </a:lnTo>
                <a:lnTo>
                  <a:pt x="609599" y="304800"/>
                </a:lnTo>
                <a:cubicBezTo>
                  <a:pt x="609599" y="138175"/>
                  <a:pt x="473454" y="0"/>
                  <a:pt x="304799" y="0"/>
                </a:cubicBezTo>
                <a:cubicBezTo>
                  <a:pt x="136143" y="0"/>
                  <a:pt x="0" y="138175"/>
                  <a:pt x="0" y="304800"/>
                </a:cubicBezTo>
                <a:close/>
                <a:moveTo>
                  <a:pt x="2031" y="312927"/>
                </a:moveTo>
              </a:path>
            </a:pathLst>
          </a:custGeom>
          <a:solidFill>
            <a:srgbClr val="A3D19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 rot="0" flipH="0" flipV="1">
            <a:off x="416051" y="1993393"/>
            <a:ext cx="70104" cy="68579"/>
          </a:xfrm>
          <a:custGeom>
            <a:pathLst>
              <a:path w="93472" h="91439">
                <a:moveTo>
                  <a:pt x="0" y="46736"/>
                </a:moveTo>
                <a:cubicBezTo>
                  <a:pt x="0" y="71119"/>
                  <a:pt x="22351" y="91439"/>
                  <a:pt x="46736" y="91439"/>
                </a:cubicBezTo>
                <a:cubicBezTo>
                  <a:pt x="73152" y="91439"/>
                  <a:pt x="93472" y="71119"/>
                  <a:pt x="93472" y="46736"/>
                </a:cubicBezTo>
                <a:cubicBezTo>
                  <a:pt x="93472" y="20321"/>
                  <a:pt x="73152" y="0"/>
                  <a:pt x="46736" y="0"/>
                </a:cubicBezTo>
                <a:cubicBezTo>
                  <a:pt x="22351" y="0"/>
                  <a:pt x="0" y="20321"/>
                  <a:pt x="0" y="46736"/>
                </a:cubicBezTo>
                <a:close/>
                <a:moveTo>
                  <a:pt x="0" y="46736"/>
                </a:moveTo>
              </a:path>
            </a:pathLst>
          </a:custGeom>
          <a:solidFill>
            <a:srgbClr val="A9A64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 rot="0" flipH="0" flipV="1">
            <a:off x="9942575" y="5658613"/>
            <a:ext cx="114299" cy="173735"/>
          </a:xfrm>
          <a:custGeom>
            <a:pathLst>
              <a:path w="152399" h="231647">
                <a:moveTo>
                  <a:pt x="115823" y="231647"/>
                </a:moveTo>
                <a:lnTo>
                  <a:pt x="152399" y="223520"/>
                </a:lnTo>
                <a:lnTo>
                  <a:pt x="152399" y="6095"/>
                </a:lnTo>
                <a:lnTo>
                  <a:pt x="115823" y="0"/>
                </a:lnTo>
                <a:cubicBezTo>
                  <a:pt x="52831" y="0"/>
                  <a:pt x="0" y="50800"/>
                  <a:pt x="0" y="115824"/>
                </a:cubicBezTo>
                <a:cubicBezTo>
                  <a:pt x="0" y="178816"/>
                  <a:pt x="52831" y="231647"/>
                  <a:pt x="115823" y="231647"/>
                </a:cubicBezTo>
                <a:close/>
                <a:moveTo>
                  <a:pt x="115823" y="231647"/>
                </a:moveTo>
              </a:path>
            </a:pathLst>
          </a:custGeom>
          <a:solidFill>
            <a:srgbClr val="D3DDC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spect="0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46192" y="1466089"/>
            <a:ext cx="3457955" cy="3595115"/>
          </a:xfrm>
          <a:prstGeom prst="rect">
            <a:avLst/>
          </a:prstGeom>
          <a:noFill/>
          <a:extLst/>
        </p:spPr>
      </p:pic>
      <p:pic>
        <p:nvPicPr>
          <p:cNvPr id="190" name="Picture 190"/>
          <p:cNvPicPr>
            <a:picLocks noChangeAspect="0"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1432" y="3589020"/>
            <a:ext cx="3790188" cy="2935224"/>
          </a:xfrm>
          <a:prstGeom prst="rect">
            <a:avLst/>
          </a:prstGeom>
          <a:noFill/>
          <a:extLst/>
        </p:spPr>
      </p:pic>
      <p:sp>
        <p:nvSpPr>
          <p:cNvPr id="191" name="Rectangle 191"/>
          <p:cNvSpPr/>
          <p:nvPr/>
        </p:nvSpPr>
        <p:spPr>
          <a:xfrm rot="0" flipH="0" flipV="0">
            <a:off x="800104" y="2879541"/>
            <a:ext cx="2407748" cy="4257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1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Press F2 to draw the tube </a:t>
            </a:r>
          </a:p>
          <a:p>
            <a:pPr marL="0">
              <a:lnSpc>
                <a:spcPts val="1776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2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Press F3 to bring it into focus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92" name="Freeform 192"/>
          <p:cNvSpPr/>
          <p:nvPr/>
        </p:nvSpPr>
        <p:spPr>
          <a:xfrm rot="0" flipH="0" flipV="1">
            <a:off x="0" y="1057657"/>
            <a:ext cx="10058400" cy="5658611"/>
          </a:xfrm>
          <a:custGeom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  <a:moveTo>
                  <a:pt x="1410208" y="8955023"/>
                </a:moveTo>
              </a:path>
            </a:pathLst>
          </a:custGeom>
          <a:solidFill>
            <a:srgbClr val="E2E5E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01"/>
          <p:cNvPicPr>
            <a:picLocks noChangeAspect="0" noChangeArrowheads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639" y="1652017"/>
            <a:ext cx="152400" cy="153923"/>
          </a:xfrm>
          <a:prstGeom prst="rect">
            <a:avLst/>
          </a:prstGeom>
          <a:noFill/>
          <a:extLst/>
        </p:spPr>
      </p:pic>
      <p:pic>
        <p:nvPicPr>
          <p:cNvPr id="194" name="Picture 102"/>
          <p:cNvPicPr>
            <a:picLocks noChangeAspect="0"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7239" y="1165860"/>
            <a:ext cx="105155" cy="105155"/>
          </a:xfrm>
          <a:prstGeom prst="rect">
            <a:avLst/>
          </a:prstGeom>
          <a:noFill/>
          <a:extLst/>
        </p:spPr>
      </p:pic>
      <p:pic>
        <p:nvPicPr>
          <p:cNvPr id="195" name="Picture 103"/>
          <p:cNvPicPr>
            <a:picLocks noChangeAspect="0" noChangeArrowheads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47859" y="5888736"/>
            <a:ext cx="257556" cy="260604"/>
          </a:xfrm>
          <a:prstGeom prst="rect">
            <a:avLst/>
          </a:prstGeom>
          <a:noFill/>
          <a:extLst/>
        </p:spPr>
      </p:pic>
      <p:pic>
        <p:nvPicPr>
          <p:cNvPr id="196" name="Picture 104"/>
          <p:cNvPicPr>
            <a:picLocks noChangeAspect="0"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00" y="1988820"/>
            <a:ext cx="195071" cy="196595"/>
          </a:xfrm>
          <a:prstGeom prst="rect">
            <a:avLst/>
          </a:prstGeom>
          <a:noFill/>
          <a:extLst/>
        </p:spPr>
      </p:pic>
      <p:pic>
        <p:nvPicPr>
          <p:cNvPr id="197" name="Picture 105"/>
          <p:cNvPicPr>
            <a:picLocks noChangeAspect="0" noChangeArrowheads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14332" y="1511809"/>
            <a:ext cx="324612" cy="323087"/>
          </a:xfrm>
          <a:prstGeom prst="rect">
            <a:avLst/>
          </a:prstGeom>
          <a:noFill/>
          <a:extLst/>
        </p:spPr>
      </p:pic>
      <p:sp>
        <p:nvSpPr>
          <p:cNvPr id="198" name="Freeform 198"/>
          <p:cNvSpPr/>
          <p:nvPr/>
        </p:nvSpPr>
        <p:spPr>
          <a:xfrm rot="0" flipH="0" flipV="1">
            <a:off x="9261347" y="1306069"/>
            <a:ext cx="92964" cy="92964"/>
          </a:xfrm>
          <a:custGeom>
            <a:pathLst>
              <a:path w="123952" h="123952">
                <a:moveTo>
                  <a:pt x="0" y="62992"/>
                </a:moveTo>
                <a:cubicBezTo>
                  <a:pt x="0" y="95503"/>
                  <a:pt x="26415" y="123952"/>
                  <a:pt x="60960" y="123952"/>
                </a:cubicBezTo>
                <a:cubicBezTo>
                  <a:pt x="95503" y="123952"/>
                  <a:pt x="123952" y="95503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F39E29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" name="Picture 107"/>
          <p:cNvPicPr>
            <a:picLocks noChangeAspect="0" noChangeArrowheads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9007" y="5576316"/>
            <a:ext cx="88392" cy="86868"/>
          </a:xfrm>
          <a:prstGeom prst="rect">
            <a:avLst/>
          </a:prstGeom>
          <a:noFill/>
          <a:extLst/>
        </p:spPr>
      </p:pic>
      <p:sp>
        <p:nvSpPr>
          <p:cNvPr id="200" name="Freeform 200"/>
          <p:cNvSpPr/>
          <p:nvPr/>
        </p:nvSpPr>
        <p:spPr>
          <a:xfrm rot="0" flipH="0" flipV="1">
            <a:off x="8593835" y="6111240"/>
            <a:ext cx="92964" cy="94488"/>
          </a:xfrm>
          <a:custGeom>
            <a:pathLst>
              <a:path w="123952" h="125984">
                <a:moveTo>
                  <a:pt x="0" y="62992"/>
                </a:moveTo>
                <a:cubicBezTo>
                  <a:pt x="0" y="97536"/>
                  <a:pt x="26415" y="125984"/>
                  <a:pt x="60960" y="125984"/>
                </a:cubicBezTo>
                <a:cubicBezTo>
                  <a:pt x="95503" y="125984"/>
                  <a:pt x="123952" y="97536"/>
                  <a:pt x="123952" y="62992"/>
                </a:cubicBezTo>
                <a:cubicBezTo>
                  <a:pt x="123952" y="28448"/>
                  <a:pt x="95503" y="0"/>
                  <a:pt x="60960" y="0"/>
                </a:cubicBezTo>
                <a:cubicBezTo>
                  <a:pt x="26415" y="0"/>
                  <a:pt x="0" y="28448"/>
                  <a:pt x="0" y="62992"/>
                </a:cubicBezTo>
                <a:close/>
                <a:moveTo>
                  <a:pt x="0" y="62992"/>
                </a:moveTo>
              </a:path>
            </a:pathLst>
          </a:custGeom>
          <a:solidFill>
            <a:srgbClr val="90AB63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 rot="0" flipH="0" flipV="1">
            <a:off x="8349996" y="6219444"/>
            <a:ext cx="252983" cy="252982"/>
          </a:xfrm>
          <a:custGeom>
            <a:pathLst>
              <a:path w="337311" h="337310">
                <a:moveTo>
                  <a:pt x="0" y="168655"/>
                </a:moveTo>
                <a:cubicBezTo>
                  <a:pt x="0" y="262127"/>
                  <a:pt x="75184" y="337310"/>
                  <a:pt x="168655" y="337310"/>
                </a:cubicBezTo>
                <a:cubicBezTo>
                  <a:pt x="260095" y="337310"/>
                  <a:pt x="337311" y="262127"/>
                  <a:pt x="337311" y="168655"/>
                </a:cubicBezTo>
                <a:cubicBezTo>
                  <a:pt x="337311" y="75183"/>
                  <a:pt x="260095" y="0"/>
                  <a:pt x="168655" y="0"/>
                </a:cubicBezTo>
                <a:cubicBezTo>
                  <a:pt x="75184" y="0"/>
                  <a:pt x="0" y="75183"/>
                  <a:pt x="0" y="168655"/>
                </a:cubicBezTo>
                <a:close/>
                <a:moveTo>
                  <a:pt x="0" y="168655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rot="0" flipH="0" flipV="1">
            <a:off x="8196071" y="6176773"/>
            <a:ext cx="94488" cy="92964"/>
          </a:xfrm>
          <a:custGeom>
            <a:pathLst>
              <a:path w="125984" h="123952">
                <a:moveTo>
                  <a:pt x="0" y="60960"/>
                </a:moveTo>
                <a:cubicBezTo>
                  <a:pt x="0" y="95504"/>
                  <a:pt x="28448" y="123952"/>
                  <a:pt x="62992" y="123952"/>
                </a:cubicBezTo>
                <a:cubicBezTo>
                  <a:pt x="97535" y="123952"/>
                  <a:pt x="125984" y="95504"/>
                  <a:pt x="125984" y="60960"/>
                </a:cubicBezTo>
                <a:cubicBezTo>
                  <a:pt x="125984" y="26416"/>
                  <a:pt x="97535" y="0"/>
                  <a:pt x="62992" y="0"/>
                </a:cubicBezTo>
                <a:cubicBezTo>
                  <a:pt x="28448" y="0"/>
                  <a:pt x="0" y="26416"/>
                  <a:pt x="0" y="60960"/>
                </a:cubicBezTo>
                <a:close/>
                <a:moveTo>
                  <a:pt x="0" y="60960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 rot="0" flipH="0" flipV="1">
            <a:off x="9605771" y="6269736"/>
            <a:ext cx="452628" cy="446532"/>
          </a:xfrm>
          <a:custGeom>
            <a:pathLst>
              <a:path w="603504" h="595376">
                <a:moveTo>
                  <a:pt x="349504" y="595376"/>
                </a:moveTo>
                <a:cubicBezTo>
                  <a:pt x="447039" y="595376"/>
                  <a:pt x="534416" y="554736"/>
                  <a:pt x="597408" y="491745"/>
                </a:cubicBezTo>
                <a:lnTo>
                  <a:pt x="603504" y="483616"/>
                </a:lnTo>
                <a:lnTo>
                  <a:pt x="603504" y="4064"/>
                </a:lnTo>
                <a:lnTo>
                  <a:pt x="599440" y="0"/>
                </a:lnTo>
                <a:lnTo>
                  <a:pt x="99568" y="0"/>
                </a:lnTo>
                <a:lnTo>
                  <a:pt x="79248" y="22353"/>
                </a:lnTo>
                <a:cubicBezTo>
                  <a:pt x="30480" y="81281"/>
                  <a:pt x="0" y="160528"/>
                  <a:pt x="0" y="243840"/>
                </a:cubicBezTo>
                <a:cubicBezTo>
                  <a:pt x="0" y="436881"/>
                  <a:pt x="156465" y="595376"/>
                  <a:pt x="349504" y="595376"/>
                </a:cubicBezTo>
                <a:close/>
                <a:moveTo>
                  <a:pt x="349504" y="595376"/>
                </a:moveTo>
              </a:path>
            </a:pathLst>
          </a:custGeom>
          <a:solidFill>
            <a:srgbClr val="BAE0D2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 rot="0" flipH="0" flipV="1">
            <a:off x="0" y="1057657"/>
            <a:ext cx="422147" cy="445008"/>
          </a:xfrm>
          <a:custGeom>
            <a:pathLst>
              <a:path w="562863" h="593344">
                <a:moveTo>
                  <a:pt x="0" y="593344"/>
                </a:moveTo>
                <a:lnTo>
                  <a:pt x="505968" y="593344"/>
                </a:lnTo>
                <a:lnTo>
                  <a:pt x="530351" y="546608"/>
                </a:lnTo>
                <a:cubicBezTo>
                  <a:pt x="550672" y="499872"/>
                  <a:pt x="562863" y="447040"/>
                  <a:pt x="562863" y="392176"/>
                </a:cubicBezTo>
                <a:cubicBezTo>
                  <a:pt x="562863" y="176785"/>
                  <a:pt x="386079" y="0"/>
                  <a:pt x="168655" y="0"/>
                </a:cubicBezTo>
                <a:cubicBezTo>
                  <a:pt x="115823" y="0"/>
                  <a:pt x="62992" y="12193"/>
                  <a:pt x="16255" y="30481"/>
                </a:cubicBezTo>
                <a:lnTo>
                  <a:pt x="0" y="38608"/>
                </a:lnTo>
                <a:close/>
                <a:moveTo>
                  <a:pt x="0" y="593344"/>
                </a:moveTo>
              </a:path>
            </a:pathLst>
          </a:custGeom>
          <a:solidFill>
            <a:srgbClr val="F6EADC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rot="0" flipH="0" flipV="1">
            <a:off x="8686799" y="1057657"/>
            <a:ext cx="457199" cy="234695"/>
          </a:xfrm>
          <a:custGeom>
            <a:pathLst>
              <a:path w="609599" h="312927">
                <a:moveTo>
                  <a:pt x="2031" y="312927"/>
                </a:moveTo>
                <a:lnTo>
                  <a:pt x="607567" y="312927"/>
                </a:lnTo>
                <a:lnTo>
                  <a:pt x="609599" y="304800"/>
                </a:lnTo>
                <a:cubicBezTo>
                  <a:pt x="609599" y="138175"/>
                  <a:pt x="473454" y="0"/>
                  <a:pt x="304799" y="0"/>
                </a:cubicBezTo>
                <a:cubicBezTo>
                  <a:pt x="136143" y="0"/>
                  <a:pt x="0" y="138175"/>
                  <a:pt x="0" y="304800"/>
                </a:cubicBezTo>
                <a:close/>
                <a:moveTo>
                  <a:pt x="2031" y="312927"/>
                </a:moveTo>
              </a:path>
            </a:pathLst>
          </a:custGeom>
          <a:solidFill>
            <a:srgbClr val="A3D19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rot="0" flipH="0" flipV="1">
            <a:off x="416051" y="1993393"/>
            <a:ext cx="70104" cy="68579"/>
          </a:xfrm>
          <a:custGeom>
            <a:pathLst>
              <a:path w="93472" h="91439">
                <a:moveTo>
                  <a:pt x="0" y="46736"/>
                </a:moveTo>
                <a:cubicBezTo>
                  <a:pt x="0" y="71119"/>
                  <a:pt x="22351" y="91439"/>
                  <a:pt x="46736" y="91439"/>
                </a:cubicBezTo>
                <a:cubicBezTo>
                  <a:pt x="73152" y="91439"/>
                  <a:pt x="93472" y="71119"/>
                  <a:pt x="93472" y="46736"/>
                </a:cubicBezTo>
                <a:cubicBezTo>
                  <a:pt x="93472" y="20321"/>
                  <a:pt x="73152" y="0"/>
                  <a:pt x="46736" y="0"/>
                </a:cubicBezTo>
                <a:cubicBezTo>
                  <a:pt x="22351" y="0"/>
                  <a:pt x="0" y="20321"/>
                  <a:pt x="0" y="46736"/>
                </a:cubicBezTo>
                <a:close/>
                <a:moveTo>
                  <a:pt x="0" y="46736"/>
                </a:moveTo>
              </a:path>
            </a:pathLst>
          </a:custGeom>
          <a:solidFill>
            <a:srgbClr val="A9A64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rot="0" flipH="0" flipV="1">
            <a:off x="9942575" y="5658613"/>
            <a:ext cx="114299" cy="173735"/>
          </a:xfrm>
          <a:custGeom>
            <a:pathLst>
              <a:path w="152399" h="231647">
                <a:moveTo>
                  <a:pt x="115823" y="231647"/>
                </a:moveTo>
                <a:lnTo>
                  <a:pt x="152399" y="223520"/>
                </a:lnTo>
                <a:lnTo>
                  <a:pt x="152399" y="6095"/>
                </a:lnTo>
                <a:lnTo>
                  <a:pt x="115823" y="0"/>
                </a:lnTo>
                <a:cubicBezTo>
                  <a:pt x="52831" y="0"/>
                  <a:pt x="0" y="50800"/>
                  <a:pt x="0" y="115824"/>
                </a:cubicBezTo>
                <a:cubicBezTo>
                  <a:pt x="0" y="178816"/>
                  <a:pt x="52831" y="231647"/>
                  <a:pt x="115823" y="231647"/>
                </a:cubicBezTo>
                <a:close/>
                <a:moveTo>
                  <a:pt x="115823" y="231647"/>
                </a:moveTo>
              </a:path>
            </a:pathLst>
          </a:custGeom>
          <a:solidFill>
            <a:srgbClr val="D3DDC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spect="0"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7552" y="1798321"/>
            <a:ext cx="4343400" cy="3599688"/>
          </a:xfrm>
          <a:prstGeom prst="rect">
            <a:avLst/>
          </a:prstGeom>
          <a:noFill/>
          <a:extLst/>
        </p:spPr>
      </p:pic>
      <p:sp>
        <p:nvSpPr>
          <p:cNvPr id="209" name="Rectangle 209"/>
          <p:cNvSpPr/>
          <p:nvPr/>
        </p:nvSpPr>
        <p:spPr>
          <a:xfrm rot="0" flipH="0" flipV="0">
            <a:off x="722410" y="2771396"/>
            <a:ext cx="2421732" cy="8782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Now you are ready to measure!</a:t>
            </a:r>
          </a:p>
          <a:p>
            <a:pPr marL="0">
              <a:lnSpc>
                <a:spcPts val="3563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1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Go to Measure Process</a:t>
            </a:r>
          </a:p>
          <a:p>
            <a:pPr marL="0">
              <a:lnSpc>
                <a:spcPts val="1775"/>
              </a:lnSpc>
            </a:pP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2</a:t>
            </a:r>
            <a:r>
              <a:rPr lang="en-US" sz="1488" baseline="0" b="0" i="0" dirty="0" spc="333">
                <a:solidFill>
                  <a:srgbClr val="000000"/>
                </a:solidFill>
                <a:latin typeface="CIDFont+F2" pitchFamily="0" charset="1"/>
              </a:rPr>
              <a:t>-</a:t>
            </a:r>
            <a:r>
              <a:rPr lang="en-US" sz="1488" baseline="0" b="0" i="0" dirty="0" spc="0">
                <a:solidFill>
                  <a:srgbClr val="000000"/>
                </a:solidFill>
                <a:latin typeface="CIDFont+F2" pitchFamily="0" charset="1"/>
              </a:rPr>
              <a:t>Quick Start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5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