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60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5DBED8-BC65-4BCE-A789-1C25F47E5683}" v="1" dt="2023-09-11T18:02:18.4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ron Dodge" userId="0e883972-56e1-4968-8421-d00820160ab2" providerId="ADAL" clId="{79FD5E9E-D27F-4797-98A3-526EEE37BE57}"/>
    <pc:docChg chg="custSel mod modSld">
      <pc:chgData name="Sharon Dodge" userId="0e883972-56e1-4968-8421-d00820160ab2" providerId="ADAL" clId="{79FD5E9E-D27F-4797-98A3-526EEE37BE57}" dt="2022-09-29T14:20:14.089" v="3" actId="3626"/>
      <pc:docMkLst>
        <pc:docMk/>
      </pc:docMkLst>
      <pc:sldChg chg="modSp mod">
        <pc:chgData name="Sharon Dodge" userId="0e883972-56e1-4968-8421-d00820160ab2" providerId="ADAL" clId="{79FD5E9E-D27F-4797-98A3-526EEE37BE57}" dt="2022-09-29T14:20:14.089" v="3" actId="3626"/>
        <pc:sldMkLst>
          <pc:docMk/>
          <pc:sldMk cId="592013755" sldId="609"/>
        </pc:sldMkLst>
        <pc:graphicFrameChg chg="mod modGraphic">
          <ac:chgData name="Sharon Dodge" userId="0e883972-56e1-4968-8421-d00820160ab2" providerId="ADAL" clId="{79FD5E9E-D27F-4797-98A3-526EEE37BE57}" dt="2022-09-29T14:20:14.089" v="3" actId="3626"/>
          <ac:graphicFrameMkLst>
            <pc:docMk/>
            <pc:sldMk cId="592013755" sldId="609"/>
            <ac:graphicFrameMk id="11" creationId="{CE983BC2-E2CB-45C9-8338-26A54994BE5F}"/>
          </ac:graphicFrameMkLst>
        </pc:graphicFrameChg>
      </pc:sldChg>
    </pc:docChg>
  </pc:docChgLst>
  <pc:docChgLst>
    <pc:chgData name="Sharon Dodge" userId="0e883972-56e1-4968-8421-d00820160ab2" providerId="ADAL" clId="{7D5DBED8-BC65-4BCE-A789-1C25F47E5683}"/>
    <pc:docChg chg="custSel modSld">
      <pc:chgData name="Sharon Dodge" userId="0e883972-56e1-4968-8421-d00820160ab2" providerId="ADAL" clId="{7D5DBED8-BC65-4BCE-A789-1C25F47E5683}" dt="2023-09-11T18:02:41.316" v="8" actId="3626"/>
      <pc:docMkLst>
        <pc:docMk/>
      </pc:docMkLst>
      <pc:sldChg chg="modSp mod">
        <pc:chgData name="Sharon Dodge" userId="0e883972-56e1-4968-8421-d00820160ab2" providerId="ADAL" clId="{7D5DBED8-BC65-4BCE-A789-1C25F47E5683}" dt="2023-09-11T18:02:41.316" v="8" actId="3626"/>
        <pc:sldMkLst>
          <pc:docMk/>
          <pc:sldMk cId="592013755" sldId="609"/>
        </pc:sldMkLst>
        <pc:spChg chg="mod">
          <ac:chgData name="Sharon Dodge" userId="0e883972-56e1-4968-8421-d00820160ab2" providerId="ADAL" clId="{7D5DBED8-BC65-4BCE-A789-1C25F47E5683}" dt="2023-09-11T18:02:02.299" v="6" actId="20577"/>
          <ac:spMkLst>
            <pc:docMk/>
            <pc:sldMk cId="592013755" sldId="609"/>
            <ac:spMk id="9" creationId="{19FA7A80-AC7F-4C27-B05A-29D78B3CBA82}"/>
          </ac:spMkLst>
        </pc:spChg>
        <pc:graphicFrameChg chg="mod modGraphic">
          <ac:chgData name="Sharon Dodge" userId="0e883972-56e1-4968-8421-d00820160ab2" providerId="ADAL" clId="{7D5DBED8-BC65-4BCE-A789-1C25F47E5683}" dt="2023-09-11T18:02:41.316" v="8" actId="3626"/>
          <ac:graphicFrameMkLst>
            <pc:docMk/>
            <pc:sldMk cId="592013755" sldId="609"/>
            <ac:graphicFrameMk id="11" creationId="{CE983BC2-E2CB-45C9-8338-26A54994BE5F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hyperlink" Target="https://ankotahelp.helpsite.com/articles/53125-ankota-training-overview#managing-payments" TargetMode="External"/><Relationship Id="rId3" Type="http://schemas.openxmlformats.org/officeDocument/2006/relationships/hyperlink" Target="https://ankotahelp.helpsite.com/articles/77945-sandata-exception-codes-and-reason-codes" TargetMode="External"/><Relationship Id="rId7" Type="http://schemas.openxmlformats.org/officeDocument/2006/relationships/hyperlink" Target="https://ankotahelp.helpsite.com/articles/61963-missouri-emomed-billing-in-ankota" TargetMode="External"/><Relationship Id="rId2" Type="http://schemas.openxmlformats.org/officeDocument/2006/relationships/hyperlink" Target="https://ankotahelp.helpsite.com/articles/53125-ankota-training-overview#daily-office-management" TargetMode="External"/><Relationship Id="rId1" Type="http://schemas.openxmlformats.org/officeDocument/2006/relationships/hyperlink" Target="https://ankotahelp.helpsite.com/articles/53125-ankota-training-overview#caregivers-clients" TargetMode="External"/><Relationship Id="rId6" Type="http://schemas.openxmlformats.org/officeDocument/2006/relationships/hyperlink" Target="https://ankotahelp.helpsite.com/articles/83556-reading-sandata-response-files" TargetMode="External"/><Relationship Id="rId5" Type="http://schemas.openxmlformats.org/officeDocument/2006/relationships/hyperlink" Target="https://ankotahelp.helpsite.com/articles/32226-billing-report-completing-invoices" TargetMode="External"/><Relationship Id="rId4" Type="http://schemas.openxmlformats.org/officeDocument/2006/relationships/hyperlink" Target="https://ankotahelp.helpsite.com/articles/17602-calculating-billing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3C2098-4A96-4941-92F0-C9BEA34E45E7}" type="doc">
      <dgm:prSet loTypeId="urn:microsoft.com/office/officeart/2005/8/layout/b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0EE0C95-A62A-4303-9059-14EE12ECC0A8}">
      <dgm:prSet phldrT="[Text]" custT="1"/>
      <dgm:spPr/>
      <dgm:t>
        <a:bodyPr/>
        <a:lstStyle/>
        <a:p>
          <a:r>
            <a:rPr lang="en-US" sz="2000" dirty="0"/>
            <a:t>Client/Caregiver Data Entry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/>
          </dgm14:cNvPr>
        </a:ext>
      </dgm:extLst>
    </dgm:pt>
    <dgm:pt modelId="{8CB8B6DD-F774-4ED5-AB8A-95B2FFA73E35}" type="parTrans" cxnId="{A039C945-3EBB-4D8C-87C9-10F08EF28137}">
      <dgm:prSet/>
      <dgm:spPr/>
      <dgm:t>
        <a:bodyPr/>
        <a:lstStyle/>
        <a:p>
          <a:endParaRPr lang="en-US"/>
        </a:p>
      </dgm:t>
    </dgm:pt>
    <dgm:pt modelId="{75790077-F9E8-40EB-92B3-54B9D6462C8C}" type="sibTrans" cxnId="{A039C945-3EBB-4D8C-87C9-10F08EF28137}">
      <dgm:prSet/>
      <dgm:spPr/>
      <dgm:t>
        <a:bodyPr/>
        <a:lstStyle/>
        <a:p>
          <a:endParaRPr lang="en-US" sz="2000"/>
        </a:p>
      </dgm:t>
    </dgm:pt>
    <dgm:pt modelId="{D255B50C-F200-4AF6-9AE7-D673FD229EB9}">
      <dgm:prSet phldrT="[Text]" custT="1"/>
      <dgm:spPr/>
      <dgm:t>
        <a:bodyPr/>
        <a:lstStyle/>
        <a:p>
          <a:r>
            <a:rPr lang="en-US" sz="2000" dirty="0"/>
            <a:t>Daily Office Management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/>
          </dgm14:cNvPr>
        </a:ext>
      </dgm:extLst>
    </dgm:pt>
    <dgm:pt modelId="{21D0D96D-D36F-4969-AD06-DF843996B221}" type="parTrans" cxnId="{A772169F-A5BF-4C22-B891-059E4C7C6D7A}">
      <dgm:prSet/>
      <dgm:spPr/>
      <dgm:t>
        <a:bodyPr/>
        <a:lstStyle/>
        <a:p>
          <a:endParaRPr lang="en-US"/>
        </a:p>
      </dgm:t>
    </dgm:pt>
    <dgm:pt modelId="{9ADF6936-9F56-4EDD-824E-CB587D8355CD}" type="sibTrans" cxnId="{A772169F-A5BF-4C22-B891-059E4C7C6D7A}">
      <dgm:prSet/>
      <dgm:spPr/>
      <dgm:t>
        <a:bodyPr/>
        <a:lstStyle/>
        <a:p>
          <a:endParaRPr lang="en-US" sz="2000"/>
        </a:p>
      </dgm:t>
    </dgm:pt>
    <dgm:pt modelId="{021E57C4-DB91-4847-BCCD-EA5A41A84D33}">
      <dgm:prSet phldrT="[Text]" custT="1"/>
      <dgm:spPr/>
      <dgm:t>
        <a:bodyPr/>
        <a:lstStyle/>
        <a:p>
          <a:r>
            <a:rPr lang="en-US" sz="2000" dirty="0"/>
            <a:t>Assign Sandata Exception/Reason Codes as needed (VAD)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/>
          </dgm14:cNvPr>
        </a:ext>
      </dgm:extLst>
    </dgm:pt>
    <dgm:pt modelId="{90BCB241-79C0-4CA1-AE71-33A113369967}" type="parTrans" cxnId="{A40F8B29-4456-4DAE-A5B7-ED7014751A86}">
      <dgm:prSet/>
      <dgm:spPr/>
      <dgm:t>
        <a:bodyPr/>
        <a:lstStyle/>
        <a:p>
          <a:endParaRPr lang="en-US"/>
        </a:p>
      </dgm:t>
    </dgm:pt>
    <dgm:pt modelId="{1870A450-4E24-4B4D-B4F9-CC36471D9C52}" type="sibTrans" cxnId="{A40F8B29-4456-4DAE-A5B7-ED7014751A86}">
      <dgm:prSet/>
      <dgm:spPr/>
      <dgm:t>
        <a:bodyPr/>
        <a:lstStyle/>
        <a:p>
          <a:endParaRPr lang="en-US" sz="2000"/>
        </a:p>
      </dgm:t>
    </dgm:pt>
    <dgm:pt modelId="{94B7A919-C80F-4554-9406-93A1084F1168}">
      <dgm:prSet custT="1"/>
      <dgm:spPr/>
      <dgm:t>
        <a:bodyPr/>
        <a:lstStyle/>
        <a:p>
          <a:r>
            <a:rPr lang="en-US" sz="2000" dirty="0"/>
            <a:t>Calculate Billing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/>
          </dgm14:cNvPr>
        </a:ext>
      </dgm:extLst>
    </dgm:pt>
    <dgm:pt modelId="{6C60F9D4-F34D-44C3-B9BA-C2FF7F05C6B9}" type="parTrans" cxnId="{CA611A05-3E9B-4178-898E-D69665560C28}">
      <dgm:prSet/>
      <dgm:spPr/>
      <dgm:t>
        <a:bodyPr/>
        <a:lstStyle/>
        <a:p>
          <a:endParaRPr lang="en-US"/>
        </a:p>
      </dgm:t>
    </dgm:pt>
    <dgm:pt modelId="{9774FC0B-6F81-42DA-87DE-8037A837FE49}" type="sibTrans" cxnId="{CA611A05-3E9B-4178-898E-D69665560C28}">
      <dgm:prSet/>
      <dgm:spPr/>
      <dgm:t>
        <a:bodyPr/>
        <a:lstStyle/>
        <a:p>
          <a:endParaRPr lang="en-US" sz="2000"/>
        </a:p>
      </dgm:t>
    </dgm:pt>
    <dgm:pt modelId="{3D86A39D-562D-4DAF-85C6-38E35C3CE554}">
      <dgm:prSet custT="1"/>
      <dgm:spPr/>
      <dgm:t>
        <a:bodyPr/>
        <a:lstStyle/>
        <a:p>
          <a:r>
            <a:rPr lang="en-US" sz="2000" dirty="0"/>
            <a:t>Complete Billing Reports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/>
          </dgm14:cNvPr>
        </a:ext>
      </dgm:extLst>
    </dgm:pt>
    <dgm:pt modelId="{8657D6BC-946D-4CFE-A5FD-FDC216DCD6BD}" type="parTrans" cxnId="{69D1290A-6EF2-49C7-8793-B135222B2D9D}">
      <dgm:prSet/>
      <dgm:spPr/>
      <dgm:t>
        <a:bodyPr/>
        <a:lstStyle/>
        <a:p>
          <a:endParaRPr lang="en-US"/>
        </a:p>
      </dgm:t>
    </dgm:pt>
    <dgm:pt modelId="{B976A996-30F9-47CD-AB35-7A7ED5A176D0}" type="sibTrans" cxnId="{69D1290A-6EF2-49C7-8793-B135222B2D9D}">
      <dgm:prSet/>
      <dgm:spPr/>
      <dgm:t>
        <a:bodyPr/>
        <a:lstStyle/>
        <a:p>
          <a:endParaRPr lang="en-US" sz="2000"/>
        </a:p>
      </dgm:t>
    </dgm:pt>
    <dgm:pt modelId="{0A38B162-8E78-4A7C-86EA-81FEB9C63185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000" dirty="0"/>
            <a:t>Review Sandata File Responses/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000" dirty="0"/>
            <a:t>Correct as needed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/>
          </dgm14:cNvPr>
        </a:ext>
      </dgm:extLst>
    </dgm:pt>
    <dgm:pt modelId="{0F73653E-3B85-41B5-8DED-0C337845F966}" type="parTrans" cxnId="{FA975956-0589-421B-8024-0FB395EBB305}">
      <dgm:prSet/>
      <dgm:spPr/>
      <dgm:t>
        <a:bodyPr/>
        <a:lstStyle/>
        <a:p>
          <a:endParaRPr lang="en-US"/>
        </a:p>
      </dgm:t>
    </dgm:pt>
    <dgm:pt modelId="{6D60BB69-2A9B-4D3E-BBE5-4175979145C6}" type="sibTrans" cxnId="{FA975956-0589-421B-8024-0FB395EBB305}">
      <dgm:prSet/>
      <dgm:spPr/>
      <dgm:t>
        <a:bodyPr/>
        <a:lstStyle/>
        <a:p>
          <a:endParaRPr lang="en-US" sz="2000"/>
        </a:p>
      </dgm:t>
    </dgm:pt>
    <dgm:pt modelId="{4383531D-0157-413D-AD8C-A54C70062C4D}">
      <dgm:prSet custT="1"/>
      <dgm:spPr/>
      <dgm:t>
        <a:bodyPr/>
        <a:lstStyle/>
        <a:p>
          <a:r>
            <a:rPr lang="en-US" sz="2000" dirty="0"/>
            <a:t>Manage Billing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7"/>
          </dgm14:cNvPr>
        </a:ext>
      </dgm:extLst>
    </dgm:pt>
    <dgm:pt modelId="{A6D3A5C1-DB59-48E5-81A1-2A98C7DE4234}" type="parTrans" cxnId="{EB4C519F-4452-43BF-A7DB-C10473C13BD9}">
      <dgm:prSet/>
      <dgm:spPr/>
      <dgm:t>
        <a:bodyPr/>
        <a:lstStyle/>
        <a:p>
          <a:endParaRPr lang="en-US"/>
        </a:p>
      </dgm:t>
    </dgm:pt>
    <dgm:pt modelId="{74A3BE6A-C8F0-4465-BA0B-72F6BD92C10C}" type="sibTrans" cxnId="{EB4C519F-4452-43BF-A7DB-C10473C13BD9}">
      <dgm:prSet/>
      <dgm:spPr/>
      <dgm:t>
        <a:bodyPr/>
        <a:lstStyle/>
        <a:p>
          <a:endParaRPr lang="en-US" sz="2000"/>
        </a:p>
      </dgm:t>
    </dgm:pt>
    <dgm:pt modelId="{1D1282C1-89E0-4B05-B28F-0888E2851722}">
      <dgm:prSet custT="1"/>
      <dgm:spPr/>
      <dgm:t>
        <a:bodyPr/>
        <a:lstStyle/>
        <a:p>
          <a:r>
            <a:rPr lang="en-US" sz="2000" dirty="0"/>
            <a:t>Investigate/Correct Rejections</a:t>
          </a:r>
        </a:p>
      </dgm:t>
    </dgm:pt>
    <dgm:pt modelId="{F42D7775-DDCB-4C45-A2FF-BFA98760A469}" type="parTrans" cxnId="{1DC17CCD-0124-4ECB-93CA-E9ABFE75B4A9}">
      <dgm:prSet/>
      <dgm:spPr/>
      <dgm:t>
        <a:bodyPr/>
        <a:lstStyle/>
        <a:p>
          <a:endParaRPr lang="en-US"/>
        </a:p>
      </dgm:t>
    </dgm:pt>
    <dgm:pt modelId="{F84B9CA8-F405-4D04-9044-4A46F801EFDD}" type="sibTrans" cxnId="{1DC17CCD-0124-4ECB-93CA-E9ABFE75B4A9}">
      <dgm:prSet/>
      <dgm:spPr/>
      <dgm:t>
        <a:bodyPr/>
        <a:lstStyle/>
        <a:p>
          <a:endParaRPr lang="en-US" sz="2000"/>
        </a:p>
      </dgm:t>
    </dgm:pt>
    <dgm:pt modelId="{6A01904C-60E1-4CB4-B39E-AC3F2F38C0AA}">
      <dgm:prSet custT="1"/>
      <dgm:spPr/>
      <dgm:t>
        <a:bodyPr/>
        <a:lstStyle/>
        <a:p>
          <a:r>
            <a:rPr lang="en-US" sz="2000" dirty="0"/>
            <a:t>Payment Management</a:t>
          </a:r>
          <a:endParaRPr lang="en-US" sz="2000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8"/>
          </dgm14:cNvPr>
        </a:ext>
      </dgm:extLst>
    </dgm:pt>
    <dgm:pt modelId="{856A15CE-2C0A-4F84-9B77-408D5FB1A8C5}" type="parTrans" cxnId="{7AC501AB-D3B0-4508-8E10-B3CDAE0E72E9}">
      <dgm:prSet/>
      <dgm:spPr/>
      <dgm:t>
        <a:bodyPr/>
        <a:lstStyle/>
        <a:p>
          <a:endParaRPr lang="en-US"/>
        </a:p>
      </dgm:t>
    </dgm:pt>
    <dgm:pt modelId="{EA102525-939F-44E7-91D3-3779DD41D71D}" type="sibTrans" cxnId="{7AC501AB-D3B0-4508-8E10-B3CDAE0E72E9}">
      <dgm:prSet/>
      <dgm:spPr/>
      <dgm:t>
        <a:bodyPr/>
        <a:lstStyle/>
        <a:p>
          <a:endParaRPr lang="en-US"/>
        </a:p>
      </dgm:t>
    </dgm:pt>
    <dgm:pt modelId="{A42E5296-5EB6-4721-B862-709DA74F1E51}" type="pres">
      <dgm:prSet presAssocID="{4A3C2098-4A96-4941-92F0-C9BEA34E45E7}" presName="Name0" presStyleCnt="0">
        <dgm:presLayoutVars>
          <dgm:dir/>
          <dgm:resizeHandles/>
        </dgm:presLayoutVars>
      </dgm:prSet>
      <dgm:spPr/>
    </dgm:pt>
    <dgm:pt modelId="{164454D4-AF29-4DE7-BE43-06356DE5B8A1}" type="pres">
      <dgm:prSet presAssocID="{50EE0C95-A62A-4303-9059-14EE12ECC0A8}" presName="compNode" presStyleCnt="0"/>
      <dgm:spPr/>
    </dgm:pt>
    <dgm:pt modelId="{67E89A30-7C8B-42B3-9315-2E9E081AD93D}" type="pres">
      <dgm:prSet presAssocID="{50EE0C95-A62A-4303-9059-14EE12ECC0A8}" presName="dummyConnPt" presStyleCnt="0"/>
      <dgm:spPr/>
    </dgm:pt>
    <dgm:pt modelId="{DDCAAFCC-7F39-46CD-9CFA-888AF563111E}" type="pres">
      <dgm:prSet presAssocID="{50EE0C95-A62A-4303-9059-14EE12ECC0A8}" presName="node" presStyleLbl="node1" presStyleIdx="0" presStyleCnt="9" custLinFactNeighborX="-1604">
        <dgm:presLayoutVars>
          <dgm:bulletEnabled val="1"/>
        </dgm:presLayoutVars>
      </dgm:prSet>
      <dgm:spPr/>
    </dgm:pt>
    <dgm:pt modelId="{2E3BCFE4-D718-48A4-91E8-881CE0FA8403}" type="pres">
      <dgm:prSet presAssocID="{75790077-F9E8-40EB-92B3-54B9D6462C8C}" presName="sibTrans" presStyleLbl="bgSibTrans2D1" presStyleIdx="0" presStyleCnt="8"/>
      <dgm:spPr/>
    </dgm:pt>
    <dgm:pt modelId="{3E92CF17-ACF8-4B77-8B04-A336ADC20C06}" type="pres">
      <dgm:prSet presAssocID="{D255B50C-F200-4AF6-9AE7-D673FD229EB9}" presName="compNode" presStyleCnt="0"/>
      <dgm:spPr/>
    </dgm:pt>
    <dgm:pt modelId="{2A1106D2-0A2E-4719-97ED-7016D6D231F6}" type="pres">
      <dgm:prSet presAssocID="{D255B50C-F200-4AF6-9AE7-D673FD229EB9}" presName="dummyConnPt" presStyleCnt="0"/>
      <dgm:spPr/>
    </dgm:pt>
    <dgm:pt modelId="{49174AA2-3CF3-4F85-B44F-E52092EDBD5E}" type="pres">
      <dgm:prSet presAssocID="{D255B50C-F200-4AF6-9AE7-D673FD229EB9}" presName="node" presStyleLbl="node1" presStyleIdx="1" presStyleCnt="9">
        <dgm:presLayoutVars>
          <dgm:bulletEnabled val="1"/>
        </dgm:presLayoutVars>
      </dgm:prSet>
      <dgm:spPr/>
    </dgm:pt>
    <dgm:pt modelId="{AECA3EE8-7882-439E-AC06-3084F768C401}" type="pres">
      <dgm:prSet presAssocID="{9ADF6936-9F56-4EDD-824E-CB587D8355CD}" presName="sibTrans" presStyleLbl="bgSibTrans2D1" presStyleIdx="1" presStyleCnt="8"/>
      <dgm:spPr/>
    </dgm:pt>
    <dgm:pt modelId="{974F0D68-8C36-44BF-AA14-4924DAB5202A}" type="pres">
      <dgm:prSet presAssocID="{021E57C4-DB91-4847-BCCD-EA5A41A84D33}" presName="compNode" presStyleCnt="0"/>
      <dgm:spPr/>
    </dgm:pt>
    <dgm:pt modelId="{77B7BB36-4F8A-46F0-9612-F3EEA3C318E7}" type="pres">
      <dgm:prSet presAssocID="{021E57C4-DB91-4847-BCCD-EA5A41A84D33}" presName="dummyConnPt" presStyleCnt="0"/>
      <dgm:spPr/>
    </dgm:pt>
    <dgm:pt modelId="{DE409408-B673-4B5F-8AF8-4438103A1690}" type="pres">
      <dgm:prSet presAssocID="{021E57C4-DB91-4847-BCCD-EA5A41A84D33}" presName="node" presStyleLbl="node1" presStyleIdx="2" presStyleCnt="9">
        <dgm:presLayoutVars>
          <dgm:bulletEnabled val="1"/>
        </dgm:presLayoutVars>
      </dgm:prSet>
      <dgm:spPr/>
    </dgm:pt>
    <dgm:pt modelId="{6A825ECA-6190-4BC3-AD23-25C0175F97E5}" type="pres">
      <dgm:prSet presAssocID="{1870A450-4E24-4B4D-B4F9-CC36471D9C52}" presName="sibTrans" presStyleLbl="bgSibTrans2D1" presStyleIdx="2" presStyleCnt="8"/>
      <dgm:spPr/>
    </dgm:pt>
    <dgm:pt modelId="{D8EEDFC9-9A8F-4E9F-9D73-9CE1B581E28D}" type="pres">
      <dgm:prSet presAssocID="{94B7A919-C80F-4554-9406-93A1084F1168}" presName="compNode" presStyleCnt="0"/>
      <dgm:spPr/>
    </dgm:pt>
    <dgm:pt modelId="{4C29AF58-AC64-4E5E-909C-699C954CC0E9}" type="pres">
      <dgm:prSet presAssocID="{94B7A919-C80F-4554-9406-93A1084F1168}" presName="dummyConnPt" presStyleCnt="0"/>
      <dgm:spPr/>
    </dgm:pt>
    <dgm:pt modelId="{930323D2-F1A6-4BE7-A8DD-8FC58A715A14}" type="pres">
      <dgm:prSet presAssocID="{94B7A919-C80F-4554-9406-93A1084F1168}" presName="node" presStyleLbl="node1" presStyleIdx="3" presStyleCnt="9">
        <dgm:presLayoutVars>
          <dgm:bulletEnabled val="1"/>
        </dgm:presLayoutVars>
      </dgm:prSet>
      <dgm:spPr/>
    </dgm:pt>
    <dgm:pt modelId="{0230A0FE-F4AD-4045-9037-C918C75370BE}" type="pres">
      <dgm:prSet presAssocID="{9774FC0B-6F81-42DA-87DE-8037A837FE49}" presName="sibTrans" presStyleLbl="bgSibTrans2D1" presStyleIdx="3" presStyleCnt="8"/>
      <dgm:spPr/>
    </dgm:pt>
    <dgm:pt modelId="{4E658721-783A-4D5B-AF44-7E3CE7C23A3E}" type="pres">
      <dgm:prSet presAssocID="{3D86A39D-562D-4DAF-85C6-38E35C3CE554}" presName="compNode" presStyleCnt="0"/>
      <dgm:spPr/>
    </dgm:pt>
    <dgm:pt modelId="{D0CDADF1-2819-458C-A3CE-026A4B3A5737}" type="pres">
      <dgm:prSet presAssocID="{3D86A39D-562D-4DAF-85C6-38E35C3CE554}" presName="dummyConnPt" presStyleCnt="0"/>
      <dgm:spPr/>
    </dgm:pt>
    <dgm:pt modelId="{134071C6-0D5B-4D05-A847-B3D2D3FBD765}" type="pres">
      <dgm:prSet presAssocID="{3D86A39D-562D-4DAF-85C6-38E35C3CE554}" presName="node" presStyleLbl="node1" presStyleIdx="4" presStyleCnt="9">
        <dgm:presLayoutVars>
          <dgm:bulletEnabled val="1"/>
        </dgm:presLayoutVars>
      </dgm:prSet>
      <dgm:spPr/>
    </dgm:pt>
    <dgm:pt modelId="{22220CD0-146A-481F-BFA5-FC772DE20B1B}" type="pres">
      <dgm:prSet presAssocID="{B976A996-30F9-47CD-AB35-7A7ED5A176D0}" presName="sibTrans" presStyleLbl="bgSibTrans2D1" presStyleIdx="4" presStyleCnt="8"/>
      <dgm:spPr/>
    </dgm:pt>
    <dgm:pt modelId="{E76274FB-C09F-4044-A893-4EB42119FCDF}" type="pres">
      <dgm:prSet presAssocID="{0A38B162-8E78-4A7C-86EA-81FEB9C63185}" presName="compNode" presStyleCnt="0"/>
      <dgm:spPr/>
    </dgm:pt>
    <dgm:pt modelId="{656171FF-9474-4BAC-AC76-2777E4C76EA7}" type="pres">
      <dgm:prSet presAssocID="{0A38B162-8E78-4A7C-86EA-81FEB9C63185}" presName="dummyConnPt" presStyleCnt="0"/>
      <dgm:spPr/>
    </dgm:pt>
    <dgm:pt modelId="{C4B0C7E8-2F47-45D8-B0D9-DE22612C53D6}" type="pres">
      <dgm:prSet presAssocID="{0A38B162-8E78-4A7C-86EA-81FEB9C63185}" presName="node" presStyleLbl="node1" presStyleIdx="5" presStyleCnt="9">
        <dgm:presLayoutVars>
          <dgm:bulletEnabled val="1"/>
        </dgm:presLayoutVars>
      </dgm:prSet>
      <dgm:spPr/>
    </dgm:pt>
    <dgm:pt modelId="{A998405F-BE8D-4C5B-8E18-DD8559C6E40F}" type="pres">
      <dgm:prSet presAssocID="{6D60BB69-2A9B-4D3E-BBE5-4175979145C6}" presName="sibTrans" presStyleLbl="bgSibTrans2D1" presStyleIdx="5" presStyleCnt="8"/>
      <dgm:spPr/>
    </dgm:pt>
    <dgm:pt modelId="{D59A43F3-2377-4C15-A9BE-4427CEAE06BC}" type="pres">
      <dgm:prSet presAssocID="{4383531D-0157-413D-AD8C-A54C70062C4D}" presName="compNode" presStyleCnt="0"/>
      <dgm:spPr/>
    </dgm:pt>
    <dgm:pt modelId="{B4F8B4E0-1C5A-4C5E-B7C4-B5521D1BCD11}" type="pres">
      <dgm:prSet presAssocID="{4383531D-0157-413D-AD8C-A54C70062C4D}" presName="dummyConnPt" presStyleCnt="0"/>
      <dgm:spPr/>
    </dgm:pt>
    <dgm:pt modelId="{4BFA0523-CFDD-4131-AE39-32EB0DC2B7F8}" type="pres">
      <dgm:prSet presAssocID="{4383531D-0157-413D-AD8C-A54C70062C4D}" presName="node" presStyleLbl="node1" presStyleIdx="6" presStyleCnt="9">
        <dgm:presLayoutVars>
          <dgm:bulletEnabled val="1"/>
        </dgm:presLayoutVars>
      </dgm:prSet>
      <dgm:spPr/>
    </dgm:pt>
    <dgm:pt modelId="{CF1918E6-1773-4B21-990C-2A37844E1CA0}" type="pres">
      <dgm:prSet presAssocID="{74A3BE6A-C8F0-4465-BA0B-72F6BD92C10C}" presName="sibTrans" presStyleLbl="bgSibTrans2D1" presStyleIdx="6" presStyleCnt="8"/>
      <dgm:spPr/>
    </dgm:pt>
    <dgm:pt modelId="{87F10CD7-40AB-44AE-911B-EA4CA9660AF4}" type="pres">
      <dgm:prSet presAssocID="{1D1282C1-89E0-4B05-B28F-0888E2851722}" presName="compNode" presStyleCnt="0"/>
      <dgm:spPr/>
    </dgm:pt>
    <dgm:pt modelId="{355F8835-4EF6-414F-AD48-7C6BB6B3AF7E}" type="pres">
      <dgm:prSet presAssocID="{1D1282C1-89E0-4B05-B28F-0888E2851722}" presName="dummyConnPt" presStyleCnt="0"/>
      <dgm:spPr/>
    </dgm:pt>
    <dgm:pt modelId="{52FAE4F1-CFEE-4344-A493-4CAD9F1A459A}" type="pres">
      <dgm:prSet presAssocID="{1D1282C1-89E0-4B05-B28F-0888E2851722}" presName="node" presStyleLbl="node1" presStyleIdx="7" presStyleCnt="9">
        <dgm:presLayoutVars>
          <dgm:bulletEnabled val="1"/>
        </dgm:presLayoutVars>
      </dgm:prSet>
      <dgm:spPr/>
    </dgm:pt>
    <dgm:pt modelId="{877D6CA6-6BAF-4ED8-8FDF-28C22D307FA5}" type="pres">
      <dgm:prSet presAssocID="{F84B9CA8-F405-4D04-9044-4A46F801EFDD}" presName="sibTrans" presStyleLbl="bgSibTrans2D1" presStyleIdx="7" presStyleCnt="8"/>
      <dgm:spPr/>
    </dgm:pt>
    <dgm:pt modelId="{74AB907B-3670-4C85-AC6D-E00AF61203B9}" type="pres">
      <dgm:prSet presAssocID="{6A01904C-60E1-4CB4-B39E-AC3F2F38C0AA}" presName="compNode" presStyleCnt="0"/>
      <dgm:spPr/>
    </dgm:pt>
    <dgm:pt modelId="{43B8D54F-99B7-459B-AB2C-AD21F0D14C31}" type="pres">
      <dgm:prSet presAssocID="{6A01904C-60E1-4CB4-B39E-AC3F2F38C0AA}" presName="dummyConnPt" presStyleCnt="0"/>
      <dgm:spPr/>
    </dgm:pt>
    <dgm:pt modelId="{1DA27876-7BDD-44FB-8D3C-D9673ED9C637}" type="pres">
      <dgm:prSet presAssocID="{6A01904C-60E1-4CB4-B39E-AC3F2F38C0AA}" presName="node" presStyleLbl="node1" presStyleIdx="8" presStyleCnt="9">
        <dgm:presLayoutVars>
          <dgm:bulletEnabled val="1"/>
        </dgm:presLayoutVars>
      </dgm:prSet>
      <dgm:spPr/>
    </dgm:pt>
  </dgm:ptLst>
  <dgm:cxnLst>
    <dgm:cxn modelId="{CA611A05-3E9B-4178-898E-D69665560C28}" srcId="{4A3C2098-4A96-4941-92F0-C9BEA34E45E7}" destId="{94B7A919-C80F-4554-9406-93A1084F1168}" srcOrd="3" destOrd="0" parTransId="{6C60F9D4-F34D-44C3-B9BA-C2FF7F05C6B9}" sibTransId="{9774FC0B-6F81-42DA-87DE-8037A837FE49}"/>
    <dgm:cxn modelId="{69D1290A-6EF2-49C7-8793-B135222B2D9D}" srcId="{4A3C2098-4A96-4941-92F0-C9BEA34E45E7}" destId="{3D86A39D-562D-4DAF-85C6-38E35C3CE554}" srcOrd="4" destOrd="0" parTransId="{8657D6BC-946D-4CFE-A5FD-FDC216DCD6BD}" sibTransId="{B976A996-30F9-47CD-AB35-7A7ED5A176D0}"/>
    <dgm:cxn modelId="{F9C08410-AD88-45D5-9F6A-1D40D89A71D9}" type="presOf" srcId="{F84B9CA8-F405-4D04-9044-4A46F801EFDD}" destId="{877D6CA6-6BAF-4ED8-8FDF-28C22D307FA5}" srcOrd="0" destOrd="0" presId="urn:microsoft.com/office/officeart/2005/8/layout/bProcess4"/>
    <dgm:cxn modelId="{4C2F421E-19E4-40BF-8D3E-C424A1965DDD}" type="presOf" srcId="{1870A450-4E24-4B4D-B4F9-CC36471D9C52}" destId="{6A825ECA-6190-4BC3-AD23-25C0175F97E5}" srcOrd="0" destOrd="0" presId="urn:microsoft.com/office/officeart/2005/8/layout/bProcess4"/>
    <dgm:cxn modelId="{A40F8B29-4456-4DAE-A5B7-ED7014751A86}" srcId="{4A3C2098-4A96-4941-92F0-C9BEA34E45E7}" destId="{021E57C4-DB91-4847-BCCD-EA5A41A84D33}" srcOrd="2" destOrd="0" parTransId="{90BCB241-79C0-4CA1-AE71-33A113369967}" sibTransId="{1870A450-4E24-4B4D-B4F9-CC36471D9C52}"/>
    <dgm:cxn modelId="{FC05CB2B-2445-4EA1-945D-042E897B1F87}" type="presOf" srcId="{D255B50C-F200-4AF6-9AE7-D673FD229EB9}" destId="{49174AA2-3CF3-4F85-B44F-E52092EDBD5E}" srcOrd="0" destOrd="0" presId="urn:microsoft.com/office/officeart/2005/8/layout/bProcess4"/>
    <dgm:cxn modelId="{AFB2F02B-BCA2-4DBE-A094-6B62156F3E9E}" type="presOf" srcId="{75790077-F9E8-40EB-92B3-54B9D6462C8C}" destId="{2E3BCFE4-D718-48A4-91E8-881CE0FA8403}" srcOrd="0" destOrd="0" presId="urn:microsoft.com/office/officeart/2005/8/layout/bProcess4"/>
    <dgm:cxn modelId="{F3EA8437-0756-4286-A7E4-3DC16B1D81BE}" type="presOf" srcId="{6D60BB69-2A9B-4D3E-BBE5-4175979145C6}" destId="{A998405F-BE8D-4C5B-8E18-DD8559C6E40F}" srcOrd="0" destOrd="0" presId="urn:microsoft.com/office/officeart/2005/8/layout/bProcess4"/>
    <dgm:cxn modelId="{01510C64-345C-4413-8501-B95440D7DA63}" type="presOf" srcId="{4383531D-0157-413D-AD8C-A54C70062C4D}" destId="{4BFA0523-CFDD-4131-AE39-32EB0DC2B7F8}" srcOrd="0" destOrd="0" presId="urn:microsoft.com/office/officeart/2005/8/layout/bProcess4"/>
    <dgm:cxn modelId="{A039C945-3EBB-4D8C-87C9-10F08EF28137}" srcId="{4A3C2098-4A96-4941-92F0-C9BEA34E45E7}" destId="{50EE0C95-A62A-4303-9059-14EE12ECC0A8}" srcOrd="0" destOrd="0" parTransId="{8CB8B6DD-F774-4ED5-AB8A-95B2FFA73E35}" sibTransId="{75790077-F9E8-40EB-92B3-54B9D6462C8C}"/>
    <dgm:cxn modelId="{AB50E967-E622-4B45-B8F1-E5EA92874581}" type="presOf" srcId="{4A3C2098-4A96-4941-92F0-C9BEA34E45E7}" destId="{A42E5296-5EB6-4721-B862-709DA74F1E51}" srcOrd="0" destOrd="0" presId="urn:microsoft.com/office/officeart/2005/8/layout/bProcess4"/>
    <dgm:cxn modelId="{7353EB67-327B-49F7-A47E-6FDCB107773E}" type="presOf" srcId="{6A01904C-60E1-4CB4-B39E-AC3F2F38C0AA}" destId="{1DA27876-7BDD-44FB-8D3C-D9673ED9C637}" srcOrd="0" destOrd="0" presId="urn:microsoft.com/office/officeart/2005/8/layout/bProcess4"/>
    <dgm:cxn modelId="{FA975956-0589-421B-8024-0FB395EBB305}" srcId="{4A3C2098-4A96-4941-92F0-C9BEA34E45E7}" destId="{0A38B162-8E78-4A7C-86EA-81FEB9C63185}" srcOrd="5" destOrd="0" parTransId="{0F73653E-3B85-41B5-8DED-0C337845F966}" sibTransId="{6D60BB69-2A9B-4D3E-BBE5-4175979145C6}"/>
    <dgm:cxn modelId="{320C9D56-6250-4F89-9F9F-8CCE7607D8E9}" type="presOf" srcId="{B976A996-30F9-47CD-AB35-7A7ED5A176D0}" destId="{22220CD0-146A-481F-BFA5-FC772DE20B1B}" srcOrd="0" destOrd="0" presId="urn:microsoft.com/office/officeart/2005/8/layout/bProcess4"/>
    <dgm:cxn modelId="{A772169F-A5BF-4C22-B891-059E4C7C6D7A}" srcId="{4A3C2098-4A96-4941-92F0-C9BEA34E45E7}" destId="{D255B50C-F200-4AF6-9AE7-D673FD229EB9}" srcOrd="1" destOrd="0" parTransId="{21D0D96D-D36F-4969-AD06-DF843996B221}" sibTransId="{9ADF6936-9F56-4EDD-824E-CB587D8355CD}"/>
    <dgm:cxn modelId="{EB4C519F-4452-43BF-A7DB-C10473C13BD9}" srcId="{4A3C2098-4A96-4941-92F0-C9BEA34E45E7}" destId="{4383531D-0157-413D-AD8C-A54C70062C4D}" srcOrd="6" destOrd="0" parTransId="{A6D3A5C1-DB59-48E5-81A1-2A98C7DE4234}" sibTransId="{74A3BE6A-C8F0-4465-BA0B-72F6BD92C10C}"/>
    <dgm:cxn modelId="{7AC501AB-D3B0-4508-8E10-B3CDAE0E72E9}" srcId="{4A3C2098-4A96-4941-92F0-C9BEA34E45E7}" destId="{6A01904C-60E1-4CB4-B39E-AC3F2F38C0AA}" srcOrd="8" destOrd="0" parTransId="{856A15CE-2C0A-4F84-9B77-408D5FB1A8C5}" sibTransId="{EA102525-939F-44E7-91D3-3779DD41D71D}"/>
    <dgm:cxn modelId="{E21395AB-22DA-4EBF-A4EB-3C3EF7B4A6C5}" type="presOf" srcId="{3D86A39D-562D-4DAF-85C6-38E35C3CE554}" destId="{134071C6-0D5B-4D05-A847-B3D2D3FBD765}" srcOrd="0" destOrd="0" presId="urn:microsoft.com/office/officeart/2005/8/layout/bProcess4"/>
    <dgm:cxn modelId="{52E1CEAB-5CB3-489B-A6FF-8A3ED4E886DC}" type="presOf" srcId="{1D1282C1-89E0-4B05-B28F-0888E2851722}" destId="{52FAE4F1-CFEE-4344-A493-4CAD9F1A459A}" srcOrd="0" destOrd="0" presId="urn:microsoft.com/office/officeart/2005/8/layout/bProcess4"/>
    <dgm:cxn modelId="{5EAA60C3-263F-436C-A428-FD6288D1953C}" type="presOf" srcId="{021E57C4-DB91-4847-BCCD-EA5A41A84D33}" destId="{DE409408-B673-4B5F-8AF8-4438103A1690}" srcOrd="0" destOrd="0" presId="urn:microsoft.com/office/officeart/2005/8/layout/bProcess4"/>
    <dgm:cxn modelId="{E7A2A8C3-31C0-4413-A444-E00E824C833B}" type="presOf" srcId="{9ADF6936-9F56-4EDD-824E-CB587D8355CD}" destId="{AECA3EE8-7882-439E-AC06-3084F768C401}" srcOrd="0" destOrd="0" presId="urn:microsoft.com/office/officeart/2005/8/layout/bProcess4"/>
    <dgm:cxn modelId="{E78EDEC3-3A2D-40D2-8A99-B24F81A38247}" type="presOf" srcId="{74A3BE6A-C8F0-4465-BA0B-72F6BD92C10C}" destId="{CF1918E6-1773-4B21-990C-2A37844E1CA0}" srcOrd="0" destOrd="0" presId="urn:microsoft.com/office/officeart/2005/8/layout/bProcess4"/>
    <dgm:cxn modelId="{45BC7EC6-FBD9-4497-B8F7-95F1F965D754}" type="presOf" srcId="{9774FC0B-6F81-42DA-87DE-8037A837FE49}" destId="{0230A0FE-F4AD-4045-9037-C918C75370BE}" srcOrd="0" destOrd="0" presId="urn:microsoft.com/office/officeart/2005/8/layout/bProcess4"/>
    <dgm:cxn modelId="{34C3C1CB-F14D-4566-BF7C-D806056C2681}" type="presOf" srcId="{50EE0C95-A62A-4303-9059-14EE12ECC0A8}" destId="{DDCAAFCC-7F39-46CD-9CFA-888AF563111E}" srcOrd="0" destOrd="0" presId="urn:microsoft.com/office/officeart/2005/8/layout/bProcess4"/>
    <dgm:cxn modelId="{1DC17CCD-0124-4ECB-93CA-E9ABFE75B4A9}" srcId="{4A3C2098-4A96-4941-92F0-C9BEA34E45E7}" destId="{1D1282C1-89E0-4B05-B28F-0888E2851722}" srcOrd="7" destOrd="0" parTransId="{F42D7775-DDCB-4C45-A2FF-BFA98760A469}" sibTransId="{F84B9CA8-F405-4D04-9044-4A46F801EFDD}"/>
    <dgm:cxn modelId="{66E464CE-A7C9-4249-9137-43F463C15322}" type="presOf" srcId="{0A38B162-8E78-4A7C-86EA-81FEB9C63185}" destId="{C4B0C7E8-2F47-45D8-B0D9-DE22612C53D6}" srcOrd="0" destOrd="0" presId="urn:microsoft.com/office/officeart/2005/8/layout/bProcess4"/>
    <dgm:cxn modelId="{6E5816DA-F508-4878-9222-98219BE610FD}" type="presOf" srcId="{94B7A919-C80F-4554-9406-93A1084F1168}" destId="{930323D2-F1A6-4BE7-A8DD-8FC58A715A14}" srcOrd="0" destOrd="0" presId="urn:microsoft.com/office/officeart/2005/8/layout/bProcess4"/>
    <dgm:cxn modelId="{6CD66E21-0593-48FC-9414-65C89098B8F7}" type="presParOf" srcId="{A42E5296-5EB6-4721-B862-709DA74F1E51}" destId="{164454D4-AF29-4DE7-BE43-06356DE5B8A1}" srcOrd="0" destOrd="0" presId="urn:microsoft.com/office/officeart/2005/8/layout/bProcess4"/>
    <dgm:cxn modelId="{33ABC454-9EFD-47E1-8879-05E82053FCA0}" type="presParOf" srcId="{164454D4-AF29-4DE7-BE43-06356DE5B8A1}" destId="{67E89A30-7C8B-42B3-9315-2E9E081AD93D}" srcOrd="0" destOrd="0" presId="urn:microsoft.com/office/officeart/2005/8/layout/bProcess4"/>
    <dgm:cxn modelId="{5041F6B3-0AF4-44FD-A612-B536CB0D6505}" type="presParOf" srcId="{164454D4-AF29-4DE7-BE43-06356DE5B8A1}" destId="{DDCAAFCC-7F39-46CD-9CFA-888AF563111E}" srcOrd="1" destOrd="0" presId="urn:microsoft.com/office/officeart/2005/8/layout/bProcess4"/>
    <dgm:cxn modelId="{FA1B2554-533F-40EB-855F-E5A8084A0355}" type="presParOf" srcId="{A42E5296-5EB6-4721-B862-709DA74F1E51}" destId="{2E3BCFE4-D718-48A4-91E8-881CE0FA8403}" srcOrd="1" destOrd="0" presId="urn:microsoft.com/office/officeart/2005/8/layout/bProcess4"/>
    <dgm:cxn modelId="{67A63497-8D7F-4E4F-834C-CEB51B4F00FC}" type="presParOf" srcId="{A42E5296-5EB6-4721-B862-709DA74F1E51}" destId="{3E92CF17-ACF8-4B77-8B04-A336ADC20C06}" srcOrd="2" destOrd="0" presId="urn:microsoft.com/office/officeart/2005/8/layout/bProcess4"/>
    <dgm:cxn modelId="{7FC5F172-9E17-4CFB-AD76-C2D496940FE1}" type="presParOf" srcId="{3E92CF17-ACF8-4B77-8B04-A336ADC20C06}" destId="{2A1106D2-0A2E-4719-97ED-7016D6D231F6}" srcOrd="0" destOrd="0" presId="urn:microsoft.com/office/officeart/2005/8/layout/bProcess4"/>
    <dgm:cxn modelId="{3215D017-1334-44B4-9957-3D2F7C64E21D}" type="presParOf" srcId="{3E92CF17-ACF8-4B77-8B04-A336ADC20C06}" destId="{49174AA2-3CF3-4F85-B44F-E52092EDBD5E}" srcOrd="1" destOrd="0" presId="urn:microsoft.com/office/officeart/2005/8/layout/bProcess4"/>
    <dgm:cxn modelId="{635F2FA7-7D44-48C5-A53A-CF421625A729}" type="presParOf" srcId="{A42E5296-5EB6-4721-B862-709DA74F1E51}" destId="{AECA3EE8-7882-439E-AC06-3084F768C401}" srcOrd="3" destOrd="0" presId="urn:microsoft.com/office/officeart/2005/8/layout/bProcess4"/>
    <dgm:cxn modelId="{0FEA4A57-21C7-433C-BA94-087B5AA7D16B}" type="presParOf" srcId="{A42E5296-5EB6-4721-B862-709DA74F1E51}" destId="{974F0D68-8C36-44BF-AA14-4924DAB5202A}" srcOrd="4" destOrd="0" presId="urn:microsoft.com/office/officeart/2005/8/layout/bProcess4"/>
    <dgm:cxn modelId="{E02E2569-1D38-424E-A7BD-FDE9A056652C}" type="presParOf" srcId="{974F0D68-8C36-44BF-AA14-4924DAB5202A}" destId="{77B7BB36-4F8A-46F0-9612-F3EEA3C318E7}" srcOrd="0" destOrd="0" presId="urn:microsoft.com/office/officeart/2005/8/layout/bProcess4"/>
    <dgm:cxn modelId="{BB01F639-A04C-4D62-A938-4381740ADEBA}" type="presParOf" srcId="{974F0D68-8C36-44BF-AA14-4924DAB5202A}" destId="{DE409408-B673-4B5F-8AF8-4438103A1690}" srcOrd="1" destOrd="0" presId="urn:microsoft.com/office/officeart/2005/8/layout/bProcess4"/>
    <dgm:cxn modelId="{20B04224-1F1F-46A6-9275-525C53C55559}" type="presParOf" srcId="{A42E5296-5EB6-4721-B862-709DA74F1E51}" destId="{6A825ECA-6190-4BC3-AD23-25C0175F97E5}" srcOrd="5" destOrd="0" presId="urn:microsoft.com/office/officeart/2005/8/layout/bProcess4"/>
    <dgm:cxn modelId="{BD774AA1-C186-4EFC-B603-11887352493A}" type="presParOf" srcId="{A42E5296-5EB6-4721-B862-709DA74F1E51}" destId="{D8EEDFC9-9A8F-4E9F-9D73-9CE1B581E28D}" srcOrd="6" destOrd="0" presId="urn:microsoft.com/office/officeart/2005/8/layout/bProcess4"/>
    <dgm:cxn modelId="{00986BD8-805C-40FE-93A4-693DCE7EB767}" type="presParOf" srcId="{D8EEDFC9-9A8F-4E9F-9D73-9CE1B581E28D}" destId="{4C29AF58-AC64-4E5E-909C-699C954CC0E9}" srcOrd="0" destOrd="0" presId="urn:microsoft.com/office/officeart/2005/8/layout/bProcess4"/>
    <dgm:cxn modelId="{4FEB79E0-7422-491D-934F-C717E5AD31B3}" type="presParOf" srcId="{D8EEDFC9-9A8F-4E9F-9D73-9CE1B581E28D}" destId="{930323D2-F1A6-4BE7-A8DD-8FC58A715A14}" srcOrd="1" destOrd="0" presId="urn:microsoft.com/office/officeart/2005/8/layout/bProcess4"/>
    <dgm:cxn modelId="{61B84DE8-EF4E-4AC5-AF45-CFBB60E9B540}" type="presParOf" srcId="{A42E5296-5EB6-4721-B862-709DA74F1E51}" destId="{0230A0FE-F4AD-4045-9037-C918C75370BE}" srcOrd="7" destOrd="0" presId="urn:microsoft.com/office/officeart/2005/8/layout/bProcess4"/>
    <dgm:cxn modelId="{BABFE14B-860F-45FF-9431-86A68FD5B9A7}" type="presParOf" srcId="{A42E5296-5EB6-4721-B862-709DA74F1E51}" destId="{4E658721-783A-4D5B-AF44-7E3CE7C23A3E}" srcOrd="8" destOrd="0" presId="urn:microsoft.com/office/officeart/2005/8/layout/bProcess4"/>
    <dgm:cxn modelId="{779F73EB-C59F-420B-9301-82E32E46747D}" type="presParOf" srcId="{4E658721-783A-4D5B-AF44-7E3CE7C23A3E}" destId="{D0CDADF1-2819-458C-A3CE-026A4B3A5737}" srcOrd="0" destOrd="0" presId="urn:microsoft.com/office/officeart/2005/8/layout/bProcess4"/>
    <dgm:cxn modelId="{0B865059-2CBF-41A3-9540-960F5D439D65}" type="presParOf" srcId="{4E658721-783A-4D5B-AF44-7E3CE7C23A3E}" destId="{134071C6-0D5B-4D05-A847-B3D2D3FBD765}" srcOrd="1" destOrd="0" presId="urn:microsoft.com/office/officeart/2005/8/layout/bProcess4"/>
    <dgm:cxn modelId="{3C2C78F5-3498-4FBF-B103-B6C1EC65A710}" type="presParOf" srcId="{A42E5296-5EB6-4721-B862-709DA74F1E51}" destId="{22220CD0-146A-481F-BFA5-FC772DE20B1B}" srcOrd="9" destOrd="0" presId="urn:microsoft.com/office/officeart/2005/8/layout/bProcess4"/>
    <dgm:cxn modelId="{CA4E3094-172D-4F5F-8863-2F7071173968}" type="presParOf" srcId="{A42E5296-5EB6-4721-B862-709DA74F1E51}" destId="{E76274FB-C09F-4044-A893-4EB42119FCDF}" srcOrd="10" destOrd="0" presId="urn:microsoft.com/office/officeart/2005/8/layout/bProcess4"/>
    <dgm:cxn modelId="{FDF9842B-F4AE-4D9E-BE7E-081231DEDA9F}" type="presParOf" srcId="{E76274FB-C09F-4044-A893-4EB42119FCDF}" destId="{656171FF-9474-4BAC-AC76-2777E4C76EA7}" srcOrd="0" destOrd="0" presId="urn:microsoft.com/office/officeart/2005/8/layout/bProcess4"/>
    <dgm:cxn modelId="{572BF925-F23D-4E5C-8188-0DF419BE7021}" type="presParOf" srcId="{E76274FB-C09F-4044-A893-4EB42119FCDF}" destId="{C4B0C7E8-2F47-45D8-B0D9-DE22612C53D6}" srcOrd="1" destOrd="0" presId="urn:microsoft.com/office/officeart/2005/8/layout/bProcess4"/>
    <dgm:cxn modelId="{6C87EE67-9812-4874-AD59-A551E1DCE7F1}" type="presParOf" srcId="{A42E5296-5EB6-4721-B862-709DA74F1E51}" destId="{A998405F-BE8D-4C5B-8E18-DD8559C6E40F}" srcOrd="11" destOrd="0" presId="urn:microsoft.com/office/officeart/2005/8/layout/bProcess4"/>
    <dgm:cxn modelId="{EBD11127-0FCF-47FA-842F-727AB0122F42}" type="presParOf" srcId="{A42E5296-5EB6-4721-B862-709DA74F1E51}" destId="{D59A43F3-2377-4C15-A9BE-4427CEAE06BC}" srcOrd="12" destOrd="0" presId="urn:microsoft.com/office/officeart/2005/8/layout/bProcess4"/>
    <dgm:cxn modelId="{F0E10D31-9616-4A16-BE25-3F34DF023054}" type="presParOf" srcId="{D59A43F3-2377-4C15-A9BE-4427CEAE06BC}" destId="{B4F8B4E0-1C5A-4C5E-B7C4-B5521D1BCD11}" srcOrd="0" destOrd="0" presId="urn:microsoft.com/office/officeart/2005/8/layout/bProcess4"/>
    <dgm:cxn modelId="{45F3189E-4332-4724-B3A8-45B023671231}" type="presParOf" srcId="{D59A43F3-2377-4C15-A9BE-4427CEAE06BC}" destId="{4BFA0523-CFDD-4131-AE39-32EB0DC2B7F8}" srcOrd="1" destOrd="0" presId="urn:microsoft.com/office/officeart/2005/8/layout/bProcess4"/>
    <dgm:cxn modelId="{33C2D837-C1B3-4C57-9F8C-8831586A67DD}" type="presParOf" srcId="{A42E5296-5EB6-4721-B862-709DA74F1E51}" destId="{CF1918E6-1773-4B21-990C-2A37844E1CA0}" srcOrd="13" destOrd="0" presId="urn:microsoft.com/office/officeart/2005/8/layout/bProcess4"/>
    <dgm:cxn modelId="{5F1789B2-0E6A-4301-B341-772326AD612F}" type="presParOf" srcId="{A42E5296-5EB6-4721-B862-709DA74F1E51}" destId="{87F10CD7-40AB-44AE-911B-EA4CA9660AF4}" srcOrd="14" destOrd="0" presId="urn:microsoft.com/office/officeart/2005/8/layout/bProcess4"/>
    <dgm:cxn modelId="{9C05EC8D-F316-41FD-A900-C4BD66DD7A75}" type="presParOf" srcId="{87F10CD7-40AB-44AE-911B-EA4CA9660AF4}" destId="{355F8835-4EF6-414F-AD48-7C6BB6B3AF7E}" srcOrd="0" destOrd="0" presId="urn:microsoft.com/office/officeart/2005/8/layout/bProcess4"/>
    <dgm:cxn modelId="{70EA21C3-1CE4-46AD-9E44-6CD8D9290E3B}" type="presParOf" srcId="{87F10CD7-40AB-44AE-911B-EA4CA9660AF4}" destId="{52FAE4F1-CFEE-4344-A493-4CAD9F1A459A}" srcOrd="1" destOrd="0" presId="urn:microsoft.com/office/officeart/2005/8/layout/bProcess4"/>
    <dgm:cxn modelId="{61FFF6B2-F9D3-4BDD-8174-A7ADCBF1C018}" type="presParOf" srcId="{A42E5296-5EB6-4721-B862-709DA74F1E51}" destId="{877D6CA6-6BAF-4ED8-8FDF-28C22D307FA5}" srcOrd="15" destOrd="0" presId="urn:microsoft.com/office/officeart/2005/8/layout/bProcess4"/>
    <dgm:cxn modelId="{249011EE-B2BA-48E7-9733-D87EB3240500}" type="presParOf" srcId="{A42E5296-5EB6-4721-B862-709DA74F1E51}" destId="{74AB907B-3670-4C85-AC6D-E00AF61203B9}" srcOrd="16" destOrd="0" presId="urn:microsoft.com/office/officeart/2005/8/layout/bProcess4"/>
    <dgm:cxn modelId="{B17B50CA-BBB2-44E4-BB6B-6B261A0C6EF7}" type="presParOf" srcId="{74AB907B-3670-4C85-AC6D-E00AF61203B9}" destId="{43B8D54F-99B7-459B-AB2C-AD21F0D14C31}" srcOrd="0" destOrd="0" presId="urn:microsoft.com/office/officeart/2005/8/layout/bProcess4"/>
    <dgm:cxn modelId="{96952285-314A-4F99-BA8A-634B3F76A76A}" type="presParOf" srcId="{74AB907B-3670-4C85-AC6D-E00AF61203B9}" destId="{1DA27876-7BDD-44FB-8D3C-D9673ED9C637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3BCFE4-D718-48A4-91E8-881CE0FA8403}">
      <dsp:nvSpPr>
        <dsp:cNvPr id="0" name=""/>
        <dsp:cNvSpPr/>
      </dsp:nvSpPr>
      <dsp:spPr>
        <a:xfrm rot="5333257">
          <a:off x="1520598" y="1057820"/>
          <a:ext cx="1657737" cy="19929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CAAFCC-7F39-46CD-9CFA-888AF563111E}">
      <dsp:nvSpPr>
        <dsp:cNvPr id="0" name=""/>
        <dsp:cNvSpPr/>
      </dsp:nvSpPr>
      <dsp:spPr>
        <a:xfrm>
          <a:off x="1887171" y="1002"/>
          <a:ext cx="2214347" cy="13286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Client/Caregiver Data Entry</a:t>
          </a:r>
        </a:p>
      </dsp:txBody>
      <dsp:txXfrm>
        <a:off x="1926085" y="39916"/>
        <a:ext cx="2136519" cy="1250780"/>
      </dsp:txXfrm>
    </dsp:sp>
    <dsp:sp modelId="{AECA3EE8-7882-439E-AC06-3084F768C401}">
      <dsp:nvSpPr>
        <dsp:cNvPr id="0" name=""/>
        <dsp:cNvSpPr/>
      </dsp:nvSpPr>
      <dsp:spPr>
        <a:xfrm rot="5400000">
          <a:off x="1541849" y="2716912"/>
          <a:ext cx="1654089" cy="199291"/>
        </a:xfrm>
        <a:prstGeom prst="rect">
          <a:avLst/>
        </a:prstGeom>
        <a:solidFill>
          <a:schemeClr val="accent5">
            <a:hueOff val="-1050478"/>
            <a:satOff val="-1461"/>
            <a:lumOff val="-56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174AA2-3CF3-4F85-B44F-E52092EDBD5E}">
      <dsp:nvSpPr>
        <dsp:cNvPr id="0" name=""/>
        <dsp:cNvSpPr/>
      </dsp:nvSpPr>
      <dsp:spPr>
        <a:xfrm>
          <a:off x="1922689" y="1661762"/>
          <a:ext cx="2214347" cy="1328608"/>
        </a:xfrm>
        <a:prstGeom prst="roundRect">
          <a:avLst>
            <a:gd name="adj" fmla="val 10000"/>
          </a:avLst>
        </a:prstGeom>
        <a:solidFill>
          <a:schemeClr val="accent5">
            <a:hueOff val="-919168"/>
            <a:satOff val="-1278"/>
            <a:lumOff val="-4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Daily Office Management</a:t>
          </a:r>
        </a:p>
      </dsp:txBody>
      <dsp:txXfrm>
        <a:off x="1961603" y="1700676"/>
        <a:ext cx="2136519" cy="1250780"/>
      </dsp:txXfrm>
    </dsp:sp>
    <dsp:sp modelId="{6A825ECA-6190-4BC3-AD23-25C0175F97E5}">
      <dsp:nvSpPr>
        <dsp:cNvPr id="0" name=""/>
        <dsp:cNvSpPr/>
      </dsp:nvSpPr>
      <dsp:spPr>
        <a:xfrm>
          <a:off x="2372229" y="3547292"/>
          <a:ext cx="2938410" cy="199291"/>
        </a:xfrm>
        <a:prstGeom prst="rect">
          <a:avLst/>
        </a:prstGeom>
        <a:solidFill>
          <a:schemeClr val="accent5">
            <a:hueOff val="-2100956"/>
            <a:satOff val="-2922"/>
            <a:lumOff val="-112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409408-B673-4B5F-8AF8-4438103A1690}">
      <dsp:nvSpPr>
        <dsp:cNvPr id="0" name=""/>
        <dsp:cNvSpPr/>
      </dsp:nvSpPr>
      <dsp:spPr>
        <a:xfrm>
          <a:off x="1922689" y="3322522"/>
          <a:ext cx="2214347" cy="1328608"/>
        </a:xfrm>
        <a:prstGeom prst="roundRect">
          <a:avLst>
            <a:gd name="adj" fmla="val 10000"/>
          </a:avLst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Assign Sandata Exception/Reason Codes as needed (VAD)</a:t>
          </a:r>
        </a:p>
      </dsp:txBody>
      <dsp:txXfrm>
        <a:off x="1961603" y="3361436"/>
        <a:ext cx="2136519" cy="1250780"/>
      </dsp:txXfrm>
    </dsp:sp>
    <dsp:sp modelId="{0230A0FE-F4AD-4045-9037-C918C75370BE}">
      <dsp:nvSpPr>
        <dsp:cNvPr id="0" name=""/>
        <dsp:cNvSpPr/>
      </dsp:nvSpPr>
      <dsp:spPr>
        <a:xfrm rot="16200000">
          <a:off x="4486931" y="2716912"/>
          <a:ext cx="1654089" cy="199291"/>
        </a:xfrm>
        <a:prstGeom prst="rect">
          <a:avLst/>
        </a:prstGeom>
        <a:solidFill>
          <a:schemeClr val="accent5">
            <a:hueOff val="-3151433"/>
            <a:satOff val="-4383"/>
            <a:lumOff val="-168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0323D2-F1A6-4BE7-A8DD-8FC58A715A14}">
      <dsp:nvSpPr>
        <dsp:cNvPr id="0" name=""/>
        <dsp:cNvSpPr/>
      </dsp:nvSpPr>
      <dsp:spPr>
        <a:xfrm>
          <a:off x="4867770" y="3322522"/>
          <a:ext cx="2214347" cy="1328608"/>
        </a:xfrm>
        <a:prstGeom prst="roundRect">
          <a:avLst>
            <a:gd name="adj" fmla="val 10000"/>
          </a:avLst>
        </a:prstGeom>
        <a:solidFill>
          <a:schemeClr val="accent5">
            <a:hueOff val="-2757504"/>
            <a:satOff val="-3835"/>
            <a:lumOff val="-1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Calculate Billing</a:t>
          </a:r>
        </a:p>
      </dsp:txBody>
      <dsp:txXfrm>
        <a:off x="4906684" y="3361436"/>
        <a:ext cx="2136519" cy="1250780"/>
      </dsp:txXfrm>
    </dsp:sp>
    <dsp:sp modelId="{22220CD0-146A-481F-BFA5-FC772DE20B1B}">
      <dsp:nvSpPr>
        <dsp:cNvPr id="0" name=""/>
        <dsp:cNvSpPr/>
      </dsp:nvSpPr>
      <dsp:spPr>
        <a:xfrm rot="16200000">
          <a:off x="4486931" y="1056152"/>
          <a:ext cx="1654089" cy="199291"/>
        </a:xfrm>
        <a:prstGeom prst="rect">
          <a:avLst/>
        </a:prstGeom>
        <a:solidFill>
          <a:schemeClr val="accent5">
            <a:hueOff val="-4201911"/>
            <a:satOff val="-5845"/>
            <a:lumOff val="-22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4071C6-0D5B-4D05-A847-B3D2D3FBD765}">
      <dsp:nvSpPr>
        <dsp:cNvPr id="0" name=""/>
        <dsp:cNvSpPr/>
      </dsp:nvSpPr>
      <dsp:spPr>
        <a:xfrm>
          <a:off x="4867770" y="1661762"/>
          <a:ext cx="2214347" cy="1328608"/>
        </a:xfrm>
        <a:prstGeom prst="roundRect">
          <a:avLst>
            <a:gd name="adj" fmla="val 10000"/>
          </a:avLst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Complete Billing Reports</a:t>
          </a:r>
        </a:p>
      </dsp:txBody>
      <dsp:txXfrm>
        <a:off x="4906684" y="1700676"/>
        <a:ext cx="2136519" cy="1250780"/>
      </dsp:txXfrm>
    </dsp:sp>
    <dsp:sp modelId="{A998405F-BE8D-4C5B-8E18-DD8559C6E40F}">
      <dsp:nvSpPr>
        <dsp:cNvPr id="0" name=""/>
        <dsp:cNvSpPr/>
      </dsp:nvSpPr>
      <dsp:spPr>
        <a:xfrm>
          <a:off x="5317311" y="225772"/>
          <a:ext cx="2938410" cy="199291"/>
        </a:xfrm>
        <a:prstGeom prst="rect">
          <a:avLst/>
        </a:prstGeom>
        <a:solidFill>
          <a:schemeClr val="accent5">
            <a:hueOff val="-5252389"/>
            <a:satOff val="-7306"/>
            <a:lumOff val="-280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B0C7E8-2F47-45D8-B0D9-DE22612C53D6}">
      <dsp:nvSpPr>
        <dsp:cNvPr id="0" name=""/>
        <dsp:cNvSpPr/>
      </dsp:nvSpPr>
      <dsp:spPr>
        <a:xfrm>
          <a:off x="4867770" y="1002"/>
          <a:ext cx="2214347" cy="1328608"/>
        </a:xfrm>
        <a:prstGeom prst="roundRect">
          <a:avLst>
            <a:gd name="adj" fmla="val 10000"/>
          </a:avLst>
        </a:prstGeom>
        <a:solidFill>
          <a:schemeClr val="accent5">
            <a:hueOff val="-4595840"/>
            <a:satOff val="-6392"/>
            <a:lumOff val="-2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000" kern="1200" dirty="0"/>
            <a:t>Review Sandata File Responses/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000" kern="1200" dirty="0"/>
            <a:t>Correct as needed</a:t>
          </a:r>
        </a:p>
      </dsp:txBody>
      <dsp:txXfrm>
        <a:off x="4906684" y="39916"/>
        <a:ext cx="2136519" cy="1250780"/>
      </dsp:txXfrm>
    </dsp:sp>
    <dsp:sp modelId="{CF1918E6-1773-4B21-990C-2A37844E1CA0}">
      <dsp:nvSpPr>
        <dsp:cNvPr id="0" name=""/>
        <dsp:cNvSpPr/>
      </dsp:nvSpPr>
      <dsp:spPr>
        <a:xfrm rot="5400000">
          <a:off x="7432012" y="1056152"/>
          <a:ext cx="1654089" cy="199291"/>
        </a:xfrm>
        <a:prstGeom prst="rect">
          <a:avLst/>
        </a:prstGeom>
        <a:solidFill>
          <a:schemeClr val="accent5">
            <a:hueOff val="-6302867"/>
            <a:satOff val="-8767"/>
            <a:lumOff val="-336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FA0523-CFDD-4131-AE39-32EB0DC2B7F8}">
      <dsp:nvSpPr>
        <dsp:cNvPr id="0" name=""/>
        <dsp:cNvSpPr/>
      </dsp:nvSpPr>
      <dsp:spPr>
        <a:xfrm>
          <a:off x="7812852" y="1002"/>
          <a:ext cx="2214347" cy="1328608"/>
        </a:xfrm>
        <a:prstGeom prst="roundRect">
          <a:avLst>
            <a:gd name="adj" fmla="val 10000"/>
          </a:avLst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Manage Billing</a:t>
          </a:r>
        </a:p>
      </dsp:txBody>
      <dsp:txXfrm>
        <a:off x="7851766" y="39916"/>
        <a:ext cx="2136519" cy="1250780"/>
      </dsp:txXfrm>
    </dsp:sp>
    <dsp:sp modelId="{877D6CA6-6BAF-4ED8-8FDF-28C22D307FA5}">
      <dsp:nvSpPr>
        <dsp:cNvPr id="0" name=""/>
        <dsp:cNvSpPr/>
      </dsp:nvSpPr>
      <dsp:spPr>
        <a:xfrm rot="5400000">
          <a:off x="7432012" y="2716912"/>
          <a:ext cx="1654089" cy="199291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FAE4F1-CFEE-4344-A493-4CAD9F1A459A}">
      <dsp:nvSpPr>
        <dsp:cNvPr id="0" name=""/>
        <dsp:cNvSpPr/>
      </dsp:nvSpPr>
      <dsp:spPr>
        <a:xfrm>
          <a:off x="7812852" y="1661762"/>
          <a:ext cx="2214347" cy="1328608"/>
        </a:xfrm>
        <a:prstGeom prst="roundRect">
          <a:avLst>
            <a:gd name="adj" fmla="val 10000"/>
          </a:avLst>
        </a:prstGeom>
        <a:solidFill>
          <a:schemeClr val="accent5">
            <a:hueOff val="-6434176"/>
            <a:satOff val="-8949"/>
            <a:lumOff val="-3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Investigate/Correct Rejections</a:t>
          </a:r>
        </a:p>
      </dsp:txBody>
      <dsp:txXfrm>
        <a:off x="7851766" y="1700676"/>
        <a:ext cx="2136519" cy="1250780"/>
      </dsp:txXfrm>
    </dsp:sp>
    <dsp:sp modelId="{1DA27876-7BDD-44FB-8D3C-D9673ED9C637}">
      <dsp:nvSpPr>
        <dsp:cNvPr id="0" name=""/>
        <dsp:cNvSpPr/>
      </dsp:nvSpPr>
      <dsp:spPr>
        <a:xfrm>
          <a:off x="7812852" y="3322522"/>
          <a:ext cx="2214347" cy="1328608"/>
        </a:xfrm>
        <a:prstGeom prst="roundRect">
          <a:avLst>
            <a:gd name="adj" fmla="val 1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Payment Management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7851766" y="3361436"/>
        <a:ext cx="2136519" cy="1250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62DB2A-0B61-486A-9200-D4BC4C3ED29B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96760-B0B5-4CD6-8E56-068E01F00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909A7A-A54A-4F25-A71B-A22867558EB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759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5988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8DA2-2679-4284-BDA8-26F25A907621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D162E-C7BF-48F1-B392-35E70E915B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7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11EA3-A088-4DBB-9726-B65AB56286FE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D162E-C7BF-48F1-B392-35E70E915B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5799" y="6185046"/>
              <a:ext cx="3528201" cy="672954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526694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04877" y="6282024"/>
              <a:ext cx="2372473" cy="575976"/>
            </a:xfrm>
            <a:prstGeom prst="rect">
              <a:avLst/>
            </a:prstGeom>
          </p:spPr>
        </p:pic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E27CB80D-92A5-44E8-B295-99B8E76269F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102" y="6103363"/>
            <a:ext cx="2452551" cy="76674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130AD48-6719-4904-8C79-1B78E2360A7A}"/>
              </a:ext>
            </a:extLst>
          </p:cNvPr>
          <p:cNvSpPr txBox="1"/>
          <p:nvPr userDrawn="1"/>
        </p:nvSpPr>
        <p:spPr>
          <a:xfrm>
            <a:off x="10921996" y="6269711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2D23FDB-696D-49F0-A4EB-36F061E82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08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E8A5-60CA-484F-9BC4-8D1FB02ACBBC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D162E-C7BF-48F1-B392-35E70E915B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19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182DA-A2CF-43F9-824B-7CBD23103625}" type="datetime1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D162E-C7BF-48F1-B392-35E70E915B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259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72A2-5B98-4CC2-BE23-00B5286160F8}" type="datetime1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D162E-C7BF-48F1-B392-35E70E915B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024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B413-732A-4474-8C31-1B27419A4F32}" type="datetime1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D162E-C7BF-48F1-B392-35E70E915B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672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0A58-1742-4211-AD75-E3A2EC177236}" type="datetime1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D162E-C7BF-48F1-B392-35E70E915B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643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EA54-AEDE-4C18-A1F9-167CF0F48141}" type="datetime1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D162E-C7BF-48F1-B392-35E70E915B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68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EC45-4A64-407D-A47A-344C1138D1A7}" type="datetime1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D162E-C7BF-48F1-B392-35E70E915B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70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AE7D3-BACE-4C6E-B363-70CF69C7FF7E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D162E-C7BF-48F1-B392-35E70E915B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878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9646813" y="6295127"/>
            <a:ext cx="43815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FD162E-C7BF-48F1-B392-35E70E915B7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434" name="AutoShape 2" descr="Image result for law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7C3447-5E47-4325-BACF-6F6D1402EC40}"/>
              </a:ext>
            </a:extLst>
          </p:cNvPr>
          <p:cNvSpPr/>
          <p:nvPr/>
        </p:nvSpPr>
        <p:spPr>
          <a:xfrm>
            <a:off x="0" y="3"/>
            <a:ext cx="12192000" cy="1514379"/>
          </a:xfrm>
          <a:prstGeom prst="rect">
            <a:avLst/>
          </a:prstGeom>
          <a:solidFill>
            <a:srgbClr val="8092A7"/>
          </a:solidFill>
          <a:ln>
            <a:solidFill>
              <a:srgbClr val="8092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FA7A80-AC7F-4C27-B05A-29D78B3CBA82}"/>
              </a:ext>
            </a:extLst>
          </p:cNvPr>
          <p:cNvSpPr txBox="1"/>
          <p:nvPr/>
        </p:nvSpPr>
        <p:spPr>
          <a:xfrm>
            <a:off x="255219" y="906547"/>
            <a:ext cx="10096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INDIANA CRITICAL PATHWAY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CE983BC2-E2CB-45C9-8338-26A54994BE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3333492"/>
              </p:ext>
            </p:extLst>
          </p:nvPr>
        </p:nvGraphicFramePr>
        <p:xfrm>
          <a:off x="95421" y="1601493"/>
          <a:ext cx="11949889" cy="4652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9201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DCAAFCC-7F39-46CD-9CFA-888AF56311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graphicEl>
                                              <a:dgm id="{DDCAAFCC-7F39-46CD-9CFA-888AF56311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2E3BCFE4-D718-48A4-91E8-881CE0FA84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graphicEl>
                                              <a:dgm id="{2E3BCFE4-D718-48A4-91E8-881CE0FA84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49174AA2-3CF3-4F85-B44F-E52092EDBD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>
                                            <p:graphicEl>
                                              <a:dgm id="{49174AA2-3CF3-4F85-B44F-E52092EDBD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ECA3EE8-7882-439E-AC06-3084F768C4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>
                                            <p:graphicEl>
                                              <a:dgm id="{AECA3EE8-7882-439E-AC06-3084F768C4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E409408-B673-4B5F-8AF8-4438103A16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>
                                            <p:graphicEl>
                                              <a:dgm id="{DE409408-B673-4B5F-8AF8-4438103A16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6A825ECA-6190-4BC3-AD23-25C0175F97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graphicEl>
                                              <a:dgm id="{6A825ECA-6190-4BC3-AD23-25C0175F97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30323D2-F1A6-4BE7-A8DD-8FC58A715A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>
                                            <p:graphicEl>
                                              <a:dgm id="{930323D2-F1A6-4BE7-A8DD-8FC58A715A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230A0FE-F4AD-4045-9037-C918C75370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>
                                            <p:graphicEl>
                                              <a:dgm id="{0230A0FE-F4AD-4045-9037-C918C75370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134071C6-0D5B-4D05-A847-B3D2D3FBD7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>
                                            <p:graphicEl>
                                              <a:dgm id="{134071C6-0D5B-4D05-A847-B3D2D3FBD7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22220CD0-146A-481F-BFA5-FC772DE20B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>
                                            <p:graphicEl>
                                              <a:dgm id="{22220CD0-146A-481F-BFA5-FC772DE20B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4B0C7E8-2F47-45D8-B0D9-DE22612C53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>
                                            <p:graphicEl>
                                              <a:dgm id="{C4B0C7E8-2F47-45D8-B0D9-DE22612C53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998405F-BE8D-4C5B-8E18-DD8559C6E4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>
                                            <p:graphicEl>
                                              <a:dgm id="{A998405F-BE8D-4C5B-8E18-DD8559C6E4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4BFA0523-CFDD-4131-AE39-32EB0DC2B7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>
                                            <p:graphicEl>
                                              <a:dgm id="{4BFA0523-CFDD-4131-AE39-32EB0DC2B7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F1918E6-1773-4B21-990C-2A37844E1C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">
                                            <p:graphicEl>
                                              <a:dgm id="{CF1918E6-1773-4B21-990C-2A37844E1C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2FAE4F1-CFEE-4344-A493-4CAD9F1A45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graphicEl>
                                              <a:dgm id="{52FAE4F1-CFEE-4344-A493-4CAD9F1A45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7D6CA6-6BAF-4ED8-8FDF-28C22D307F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">
                                            <p:graphicEl>
                                              <a:dgm id="{877D6CA6-6BAF-4ED8-8FDF-28C22D307F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1DA27876-7BDD-44FB-8D3C-D9673ED9C6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1">
                                            <p:graphicEl>
                                              <a:dgm id="{1DA27876-7BDD-44FB-8D3C-D9673ED9C6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aft deck" id="{3688635F-638A-7245-ACDE-EEA58266FC5B}" vid="{806A21DB-62A7-5748-A162-CABE0FBB337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ffe6bc4-1e21-4aa3-85f3-eca40f987b0b">
      <Terms xmlns="http://schemas.microsoft.com/office/infopath/2007/PartnerControls"/>
    </lcf76f155ced4ddcb4097134ff3c332f>
    <TaxCatchAll xmlns="df21066d-b1ac-4ae4-a2a7-cd870b18ea8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6E343020CB014C8857D9AD9CC3DDA5" ma:contentTypeVersion="16" ma:contentTypeDescription="Create a new document." ma:contentTypeScope="" ma:versionID="fd5ea260d7406c47abf456c05e03ce56">
  <xsd:schema xmlns:xsd="http://www.w3.org/2001/XMLSchema" xmlns:xs="http://www.w3.org/2001/XMLSchema" xmlns:p="http://schemas.microsoft.com/office/2006/metadata/properties" xmlns:ns2="df21066d-b1ac-4ae4-a2a7-cd870b18ea89" xmlns:ns3="5ffe6bc4-1e21-4aa3-85f3-eca40f987b0b" targetNamespace="http://schemas.microsoft.com/office/2006/metadata/properties" ma:root="true" ma:fieldsID="f76c1446554448354b8bb9987e69d6b0" ns2:_="" ns3:_="">
    <xsd:import namespace="df21066d-b1ac-4ae4-a2a7-cd870b18ea89"/>
    <xsd:import namespace="5ffe6bc4-1e21-4aa3-85f3-eca40f987b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21066d-b1ac-4ae4-a2a7-cd870b18ea8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4e2e853-0851-4619-916a-443ecee736ce}" ma:internalName="TaxCatchAll" ma:showField="CatchAllData" ma:web="df21066d-b1ac-4ae4-a2a7-cd870b18ea8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fe6bc4-1e21-4aa3-85f3-eca40f987b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5c8b445-db6d-414b-80ac-0591193e61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E9F08D-874B-4277-ABB0-3721C9C2E6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C566B5-28F2-431E-85E8-C6859135C8FF}">
  <ds:schemaRefs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df21066d-b1ac-4ae4-a2a7-cd870b18ea89"/>
    <ds:schemaRef ds:uri="http://schemas.microsoft.com/office/2006/documentManagement/types"/>
    <ds:schemaRef ds:uri="http://schemas.microsoft.com/office/infopath/2007/PartnerControls"/>
    <ds:schemaRef ds:uri="5ffe6bc4-1e21-4aa3-85f3-eca40f987b0b"/>
    <ds:schemaRef ds:uri="http://www.w3.org/XML/1998/namespace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BD1E0CC-93E8-46F2-B606-1E56F1D551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21066d-b1ac-4ae4-a2a7-cd870b18ea89"/>
    <ds:schemaRef ds:uri="5ffe6bc4-1e21-4aa3-85f3-eca40f987b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45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 Dodge</dc:creator>
  <cp:lastModifiedBy>Sharon Dodge</cp:lastModifiedBy>
  <cp:revision>1</cp:revision>
  <dcterms:created xsi:type="dcterms:W3CDTF">2021-11-18T13:24:09Z</dcterms:created>
  <dcterms:modified xsi:type="dcterms:W3CDTF">2023-09-11T18:02:47Z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0x0101003F6E343020CB014C8857D9AD9CC3DDA5</vt:lpwstr>
  </property>
  <property fmtid="{D5CDD505-2E9C-101B-9397-08002B2CF9AE}" pid="3" name="MediaServiceImageTags">
    <vt:lpwstr/>
  </property>
</Properties>
</file>